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heme/themeOverride4.xml" ContentType="application/vnd.openxmlformats-officedocument.themeOverr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9" r:id="rId3"/>
    <p:sldId id="258" r:id="rId4"/>
    <p:sldId id="265" r:id="rId5"/>
    <p:sldId id="1644" r:id="rId6"/>
    <p:sldId id="1645" r:id="rId7"/>
    <p:sldId id="363" r:id="rId8"/>
    <p:sldId id="1646" r:id="rId9"/>
    <p:sldId id="1666" r:id="rId10"/>
    <p:sldId id="1651" r:id="rId11"/>
    <p:sldId id="1653" r:id="rId12"/>
    <p:sldId id="366" r:id="rId13"/>
    <p:sldId id="368" r:id="rId14"/>
    <p:sldId id="1658" r:id="rId15"/>
    <p:sldId id="367" r:id="rId16"/>
    <p:sldId id="1640" r:id="rId17"/>
    <p:sldId id="420" r:id="rId18"/>
    <p:sldId id="1641" r:id="rId19"/>
    <p:sldId id="1659" r:id="rId20"/>
    <p:sldId id="1664" r:id="rId21"/>
    <p:sldId id="1662" r:id="rId22"/>
    <p:sldId id="1660" r:id="rId23"/>
    <p:sldId id="1661" r:id="rId24"/>
    <p:sldId id="1650" r:id="rId25"/>
    <p:sldId id="1649" r:id="rId26"/>
    <p:sldId id="1654" r:id="rId27"/>
    <p:sldId id="1655" r:id="rId28"/>
    <p:sldId id="1663" r:id="rId29"/>
    <p:sldId id="1665" r:id="rId30"/>
    <p:sldId id="1656" r:id="rId31"/>
    <p:sldId id="1657" r:id="rId32"/>
    <p:sldId id="262"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1" autoAdjust="0"/>
    <p:restoredTop sz="96788" autoAdjust="0"/>
  </p:normalViewPr>
  <p:slideViewPr>
    <p:cSldViewPr snapToGrid="0" showGuides="1">
      <p:cViewPr varScale="1">
        <p:scale>
          <a:sx n="102" d="100"/>
          <a:sy n="102" d="100"/>
        </p:scale>
        <p:origin x="91" y="643"/>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338880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xmlns=""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a16="http://schemas.microsoft.com/office/drawing/2014/main" xmlns=""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a16="http://schemas.microsoft.com/office/drawing/2014/main" xmlns=""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a16="http://schemas.microsoft.com/office/drawing/2014/main" xmlns=""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xmlns=""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a16="http://schemas.microsoft.com/office/drawing/2014/main" xmlns=""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xmlns=""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xmlns=""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xmlns=""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xmlns="" id="{57FE6FF3-E480-4C96-9DE0-054940E7CBC6}"/>
              </a:ext>
            </a:extLst>
          </p:cNvPr>
          <p:cNvSpPr>
            <a:spLocks noGrp="1"/>
          </p:cNvSpPr>
          <p:nvPr>
            <p:ph type="dt" sz="half" idx="10"/>
          </p:nvPr>
        </p:nvSpPr>
        <p:spPr/>
        <p:txBody>
          <a:bodyPr/>
          <a:lstStyle/>
          <a:p>
            <a:fld id="{3BC5AEBE-086C-4980-A4E1-E89EE17EFFB9}" type="datetime1">
              <a:rPr lang="zh-CN" altLang="en-US" smtClean="0"/>
              <a:t>2023/6/14</a:t>
            </a:fld>
            <a:endParaRPr lang="zh-CN" altLang="en-US"/>
          </a:p>
        </p:txBody>
      </p:sp>
      <p:sp>
        <p:nvSpPr>
          <p:cNvPr id="5" name="页脚占位符 4">
            <a:extLst>
              <a:ext uri="{FF2B5EF4-FFF2-40B4-BE49-F238E27FC236}">
                <a16:creationId xmlns:a16="http://schemas.microsoft.com/office/drawing/2014/main" xmlns=""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xmlns=""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xmlns=""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xmlns=""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xmlns="" id="{16C2568E-3CA5-4FDE-A375-CB503A7EDE34}"/>
              </a:ext>
            </a:extLst>
          </p:cNvPr>
          <p:cNvSpPr>
            <a:spLocks noGrp="1"/>
          </p:cNvSpPr>
          <p:nvPr>
            <p:ph type="dt" sz="half" idx="11"/>
          </p:nvPr>
        </p:nvSpPr>
        <p:spPr/>
        <p:txBody>
          <a:bodyPr/>
          <a:lstStyle/>
          <a:p>
            <a:fld id="{AC4CC43B-9EB6-4465-8B1A-3F7180DAD0DF}" type="datetime1">
              <a:rPr lang="zh-CN" altLang="en-US" smtClean="0"/>
              <a:t>2023/6/14</a:t>
            </a:fld>
            <a:endParaRPr lang="en-US" altLang="zh-CN"/>
          </a:p>
        </p:txBody>
      </p:sp>
      <p:sp>
        <p:nvSpPr>
          <p:cNvPr id="5" name="灯片编号占位符 4">
            <a:extLst>
              <a:ext uri="{FF2B5EF4-FFF2-40B4-BE49-F238E27FC236}">
                <a16:creationId xmlns:a16="http://schemas.microsoft.com/office/drawing/2014/main" xmlns=""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a16="http://schemas.microsoft.com/office/drawing/2014/main" xmlns=""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a16="http://schemas.microsoft.com/office/drawing/2014/main" xmlns=""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a16="http://schemas.microsoft.com/office/drawing/2014/main" xmlns=""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xmlns=""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xmlns="" id="{E5279D9A-DC49-4C12-80D3-3D89C2783F3A}"/>
              </a:ext>
            </a:extLst>
          </p:cNvPr>
          <p:cNvSpPr>
            <a:spLocks noGrp="1"/>
          </p:cNvSpPr>
          <p:nvPr>
            <p:ph type="dt" sz="half" idx="10"/>
          </p:nvPr>
        </p:nvSpPr>
        <p:spPr/>
        <p:txBody>
          <a:bodyPr/>
          <a:lstStyle/>
          <a:p>
            <a:fld id="{6834F10D-3A58-4285-A9DB-D9098A7BEDDD}" type="datetime1">
              <a:rPr lang="zh-CN" altLang="en-US" smtClean="0"/>
              <a:t>2023/6/14</a:t>
            </a:fld>
            <a:endParaRPr lang="zh-CN" altLang="en-US"/>
          </a:p>
        </p:txBody>
      </p:sp>
      <p:sp>
        <p:nvSpPr>
          <p:cNvPr id="5" name="页脚占位符 4">
            <a:extLst>
              <a:ext uri="{FF2B5EF4-FFF2-40B4-BE49-F238E27FC236}">
                <a16:creationId xmlns:a16="http://schemas.microsoft.com/office/drawing/2014/main" xmlns=""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a16="http://schemas.microsoft.com/office/drawing/2014/main" xmlns=""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a16="http://schemas.microsoft.com/office/drawing/2014/main" xmlns=""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 xmlns:a16="http://schemas.microsoft.com/office/drawing/2014/main"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 xmlns:a16="http://schemas.microsoft.com/office/drawing/2014/main"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 xmlns:a16="http://schemas.microsoft.com/office/drawing/2014/main"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 xmlns:a16="http://schemas.microsoft.com/office/drawing/2014/main"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 xmlns:a16="http://schemas.microsoft.com/office/drawing/2014/main"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 xmlns:a16="http://schemas.microsoft.com/office/drawing/2014/main"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 xmlns:a16="http://schemas.microsoft.com/office/drawing/2014/main"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 xmlns:a16="http://schemas.microsoft.com/office/drawing/2014/main"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 xmlns:a16="http://schemas.microsoft.com/office/drawing/2014/main"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 xmlns:a16="http://schemas.microsoft.com/office/drawing/2014/main"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 xmlns:a16="http://schemas.microsoft.com/office/drawing/2014/main"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 xmlns:a16="http://schemas.microsoft.com/office/drawing/2014/main"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 xmlns:a16="http://schemas.microsoft.com/office/drawing/2014/main"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 xmlns:a16="http://schemas.microsoft.com/office/drawing/2014/main"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 xmlns:a16="http://schemas.microsoft.com/office/drawing/2014/main"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 xmlns:a16="http://schemas.microsoft.com/office/drawing/2014/main"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 xmlns:a16="http://schemas.microsoft.com/office/drawing/2014/main"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 xmlns:a16="http://schemas.microsoft.com/office/drawing/2014/main"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 xmlns:a16="http://schemas.microsoft.com/office/drawing/2014/main"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 xmlns:a16="http://schemas.microsoft.com/office/drawing/2014/main"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 xmlns:a16="http://schemas.microsoft.com/office/drawing/2014/main"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 xmlns:a16="http://schemas.microsoft.com/office/drawing/2014/main"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 xmlns:a16="http://schemas.microsoft.com/office/drawing/2014/main"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 xmlns:a16="http://schemas.microsoft.com/office/drawing/2014/main"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 xmlns:a16="http://schemas.microsoft.com/office/drawing/2014/main"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 xmlns:a16="http://schemas.microsoft.com/office/drawing/2014/main"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 xmlns:a16="http://schemas.microsoft.com/office/drawing/2014/main"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 xmlns:a16="http://schemas.microsoft.com/office/drawing/2014/main"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 xmlns:a16="http://schemas.microsoft.com/office/drawing/2014/main"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 xmlns:a16="http://schemas.microsoft.com/office/drawing/2014/main"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 xmlns:a16="http://schemas.microsoft.com/office/drawing/2014/main"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 xmlns:a16="http://schemas.microsoft.com/office/drawing/2014/main"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 xmlns:a16="http://schemas.microsoft.com/office/drawing/2014/main"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 xmlns:a16="http://schemas.microsoft.com/office/drawing/2014/main"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 xmlns:a16="http://schemas.microsoft.com/office/drawing/2014/main"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 xmlns:a16="http://schemas.microsoft.com/office/drawing/2014/main"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 xmlns:a16="http://schemas.microsoft.com/office/drawing/2014/main"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 xmlns:a16="http://schemas.microsoft.com/office/drawing/2014/main"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 xmlns:a16="http://schemas.microsoft.com/office/drawing/2014/main"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 xmlns:a16="http://schemas.microsoft.com/office/drawing/2014/main"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 xmlns:a16="http://schemas.microsoft.com/office/drawing/2014/main"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 xmlns:a16="http://schemas.microsoft.com/office/drawing/2014/main"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 xmlns:a16="http://schemas.microsoft.com/office/drawing/2014/main"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 xmlns:a16="http://schemas.microsoft.com/office/drawing/2014/main"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 xmlns:a16="http://schemas.microsoft.com/office/drawing/2014/main"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 xmlns:a16="http://schemas.microsoft.com/office/drawing/2014/main"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 xmlns:a16="http://schemas.microsoft.com/office/drawing/2014/main"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 xmlns:a16="http://schemas.microsoft.com/office/drawing/2014/main"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 xmlns:a16="http://schemas.microsoft.com/office/drawing/2014/main"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 xmlns:a16="http://schemas.microsoft.com/office/drawing/2014/main"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 xmlns:a16="http://schemas.microsoft.com/office/drawing/2014/main"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 xmlns:a16="http://schemas.microsoft.com/office/drawing/2014/main"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 xmlns:a16="http://schemas.microsoft.com/office/drawing/2014/main"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 xmlns:a16="http://schemas.microsoft.com/office/drawing/2014/main"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 xmlns:a16="http://schemas.microsoft.com/office/drawing/2014/main"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 xmlns:a16="http://schemas.microsoft.com/office/drawing/2014/main"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 xmlns:a16="http://schemas.microsoft.com/office/drawing/2014/main"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 xmlns:a16="http://schemas.microsoft.com/office/drawing/2014/main"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 xmlns:a16="http://schemas.microsoft.com/office/drawing/2014/main"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 xmlns:a16="http://schemas.microsoft.com/office/drawing/2014/main"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 xmlns:a16="http://schemas.microsoft.com/office/drawing/2014/main"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 xmlns:a16="http://schemas.microsoft.com/office/drawing/2014/main"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 xmlns:a16="http://schemas.microsoft.com/office/drawing/2014/main"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 xmlns:a16="http://schemas.microsoft.com/office/drawing/2014/main"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 xmlns:a16="http://schemas.microsoft.com/office/drawing/2014/main"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 xmlns:a16="http://schemas.microsoft.com/office/drawing/2014/main"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 xmlns:a16="http://schemas.microsoft.com/office/drawing/2014/main"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 xmlns:a16="http://schemas.microsoft.com/office/drawing/2014/main"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 xmlns:a16="http://schemas.microsoft.com/office/drawing/2014/main"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 xmlns:a16="http://schemas.microsoft.com/office/drawing/2014/main"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 xmlns:a16="http://schemas.microsoft.com/office/drawing/2014/main"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 xmlns:a16="http://schemas.microsoft.com/office/drawing/2014/main"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 xmlns:a16="http://schemas.microsoft.com/office/drawing/2014/main"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 xmlns:a16="http://schemas.microsoft.com/office/drawing/2014/main"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 xmlns:a16="http://schemas.microsoft.com/office/drawing/2014/main"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 xmlns:a16="http://schemas.microsoft.com/office/drawing/2014/main"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 xmlns:a16="http://schemas.microsoft.com/office/drawing/2014/main"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 xmlns:a16="http://schemas.microsoft.com/office/drawing/2014/main"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 xmlns:a16="http://schemas.microsoft.com/office/drawing/2014/main"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 xmlns:a16="http://schemas.microsoft.com/office/drawing/2014/main"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 xmlns:a16="http://schemas.microsoft.com/office/drawing/2014/main"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 xmlns:a16="http://schemas.microsoft.com/office/drawing/2014/main"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 xmlns:a16="http://schemas.microsoft.com/office/drawing/2014/main"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 xmlns:a16="http://schemas.microsoft.com/office/drawing/2014/main"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 xmlns:a16="http://schemas.microsoft.com/office/drawing/2014/main"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 xmlns:a16="http://schemas.microsoft.com/office/drawing/2014/main"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 xmlns:a16="http://schemas.microsoft.com/office/drawing/2014/main"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 xmlns:a16="http://schemas.microsoft.com/office/drawing/2014/main"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 xmlns:a16="http://schemas.microsoft.com/office/drawing/2014/main"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 xmlns:a16="http://schemas.microsoft.com/office/drawing/2014/main"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 xmlns:a16="http://schemas.microsoft.com/office/drawing/2014/main"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 xmlns:a16="http://schemas.microsoft.com/office/drawing/2014/main"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 xmlns:a16="http://schemas.microsoft.com/office/drawing/2014/main"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 xmlns:a16="http://schemas.microsoft.com/office/drawing/2014/main"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 xmlns:a16="http://schemas.microsoft.com/office/drawing/2014/main"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 xmlns:a16="http://schemas.microsoft.com/office/drawing/2014/main"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 xmlns:a16="http://schemas.microsoft.com/office/drawing/2014/main"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 xmlns:a16="http://schemas.microsoft.com/office/drawing/2014/main"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 xmlns:a16="http://schemas.microsoft.com/office/drawing/2014/main"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 xmlns:a16="http://schemas.microsoft.com/office/drawing/2014/main"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 xmlns:a16="http://schemas.microsoft.com/office/drawing/2014/main"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 xmlns:a16="http://schemas.microsoft.com/office/drawing/2014/main"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 xmlns:a16="http://schemas.microsoft.com/office/drawing/2014/main"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 xmlns:a16="http://schemas.microsoft.com/office/drawing/2014/main"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 xmlns:a16="http://schemas.microsoft.com/office/drawing/2014/main"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 xmlns:a16="http://schemas.microsoft.com/office/drawing/2014/main"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 xmlns:a16="http://schemas.microsoft.com/office/drawing/2014/main"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 xmlns:a16="http://schemas.microsoft.com/office/drawing/2014/main"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 xmlns:a16="http://schemas.microsoft.com/office/drawing/2014/main"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 xmlns:a16="http://schemas.microsoft.com/office/drawing/2014/main"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 xmlns:a16="http://schemas.microsoft.com/office/drawing/2014/main"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 xmlns:a16="http://schemas.microsoft.com/office/drawing/2014/main"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 xmlns:a16="http://schemas.microsoft.com/office/drawing/2014/main"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 xmlns:a16="http://schemas.microsoft.com/office/drawing/2014/main"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 xmlns:a16="http://schemas.microsoft.com/office/drawing/2014/main"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 xmlns:a16="http://schemas.microsoft.com/office/drawing/2014/main"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 xmlns:a16="http://schemas.microsoft.com/office/drawing/2014/main"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 xmlns:a16="http://schemas.microsoft.com/office/drawing/2014/main"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 xmlns:a16="http://schemas.microsoft.com/office/drawing/2014/main"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 xmlns:a16="http://schemas.microsoft.com/office/drawing/2014/main"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 xmlns:a16="http://schemas.microsoft.com/office/drawing/2014/main"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 xmlns:a16="http://schemas.microsoft.com/office/drawing/2014/main"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 xmlns:a16="http://schemas.microsoft.com/office/drawing/2014/main"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 xmlns:a16="http://schemas.microsoft.com/office/drawing/2014/main"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 xmlns:a16="http://schemas.microsoft.com/office/drawing/2014/main"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 xmlns:a16="http://schemas.microsoft.com/office/drawing/2014/main"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 xmlns:a16="http://schemas.microsoft.com/office/drawing/2014/main"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 xmlns:a16="http://schemas.microsoft.com/office/drawing/2014/main"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 xmlns:a16="http://schemas.microsoft.com/office/drawing/2014/main"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 xmlns:a16="http://schemas.microsoft.com/office/drawing/2014/main"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 xmlns:a16="http://schemas.microsoft.com/office/drawing/2014/main"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 xmlns:a16="http://schemas.microsoft.com/office/drawing/2014/main"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 xmlns:a16="http://schemas.microsoft.com/office/drawing/2014/main"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 xmlns:a16="http://schemas.microsoft.com/office/drawing/2014/main"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 xmlns:a16="http://schemas.microsoft.com/office/drawing/2014/main"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 xmlns:a16="http://schemas.microsoft.com/office/drawing/2014/main"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 xmlns:a16="http://schemas.microsoft.com/office/drawing/2014/main"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 xmlns:a16="http://schemas.microsoft.com/office/drawing/2014/main"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 xmlns:a16="http://schemas.microsoft.com/office/drawing/2014/main"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 xmlns:a16="http://schemas.microsoft.com/office/drawing/2014/main"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 xmlns:a16="http://schemas.microsoft.com/office/drawing/2014/main"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 xmlns:a16="http://schemas.microsoft.com/office/drawing/2014/main"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 xmlns:a16="http://schemas.microsoft.com/office/drawing/2014/main"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 xmlns:a16="http://schemas.microsoft.com/office/drawing/2014/main"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 xmlns:a16="http://schemas.microsoft.com/office/drawing/2014/main"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 xmlns:a16="http://schemas.microsoft.com/office/drawing/2014/main"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 xmlns:a16="http://schemas.microsoft.com/office/drawing/2014/main"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 xmlns:a16="http://schemas.microsoft.com/office/drawing/2014/main"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 xmlns:a16="http://schemas.microsoft.com/office/drawing/2014/main"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 xmlns:a16="http://schemas.microsoft.com/office/drawing/2014/main"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 xmlns:a16="http://schemas.microsoft.com/office/drawing/2014/main"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 xmlns:a16="http://schemas.microsoft.com/office/drawing/2014/main"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 xmlns:a16="http://schemas.microsoft.com/office/drawing/2014/main"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 xmlns:a16="http://schemas.microsoft.com/office/drawing/2014/main"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 xmlns:a16="http://schemas.microsoft.com/office/drawing/2014/main"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 xmlns:a16="http://schemas.microsoft.com/office/drawing/2014/main"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 xmlns:a16="http://schemas.microsoft.com/office/drawing/2014/main"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 xmlns:a16="http://schemas.microsoft.com/office/drawing/2014/main"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 xmlns:a16="http://schemas.microsoft.com/office/drawing/2014/main"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 xmlns:a16="http://schemas.microsoft.com/office/drawing/2014/main"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 xmlns:a16="http://schemas.microsoft.com/office/drawing/2014/main"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 xmlns:a16="http://schemas.microsoft.com/office/drawing/2014/main"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 xmlns:a16="http://schemas.microsoft.com/office/drawing/2014/main"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 xmlns:a16="http://schemas.microsoft.com/office/drawing/2014/main"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 xmlns:a16="http://schemas.microsoft.com/office/drawing/2014/main"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 xmlns:a16="http://schemas.microsoft.com/office/drawing/2014/main"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 xmlns:a16="http://schemas.microsoft.com/office/drawing/2014/main"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 xmlns:a16="http://schemas.microsoft.com/office/drawing/2014/main"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 xmlns:a16="http://schemas.microsoft.com/office/drawing/2014/main"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 xmlns:a16="http://schemas.microsoft.com/office/drawing/2014/main"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 xmlns:a16="http://schemas.microsoft.com/office/drawing/2014/main"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 xmlns:a16="http://schemas.microsoft.com/office/drawing/2014/main"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 xmlns:a16="http://schemas.microsoft.com/office/drawing/2014/main"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 xmlns:a16="http://schemas.microsoft.com/office/drawing/2014/main"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 xmlns:a16="http://schemas.microsoft.com/office/drawing/2014/main"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 xmlns:a16="http://schemas.microsoft.com/office/drawing/2014/main"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 xmlns:a16="http://schemas.microsoft.com/office/drawing/2014/main"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 xmlns:a16="http://schemas.microsoft.com/office/drawing/2014/main"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 xmlns:a16="http://schemas.microsoft.com/office/drawing/2014/main"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 xmlns:a16="http://schemas.microsoft.com/office/drawing/2014/main"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 xmlns:a16="http://schemas.microsoft.com/office/drawing/2014/main"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 xmlns:a16="http://schemas.microsoft.com/office/drawing/2014/main"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 xmlns:a16="http://schemas.microsoft.com/office/drawing/2014/main"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 xmlns:a16="http://schemas.microsoft.com/office/drawing/2014/main"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 xmlns:a16="http://schemas.microsoft.com/office/drawing/2014/main"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 xmlns:a16="http://schemas.microsoft.com/office/drawing/2014/main"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 xmlns:a16="http://schemas.microsoft.com/office/drawing/2014/main"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 xmlns:a16="http://schemas.microsoft.com/office/drawing/2014/main"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 xmlns:a16="http://schemas.microsoft.com/office/drawing/2014/main"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 xmlns:a16="http://schemas.microsoft.com/office/drawing/2014/main"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 xmlns:a16="http://schemas.microsoft.com/office/drawing/2014/main"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 xmlns:a16="http://schemas.microsoft.com/office/drawing/2014/main"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 xmlns:a16="http://schemas.microsoft.com/office/drawing/2014/main"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 xmlns:a16="http://schemas.microsoft.com/office/drawing/2014/main"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 xmlns:a16="http://schemas.microsoft.com/office/drawing/2014/main"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 xmlns:a16="http://schemas.microsoft.com/office/drawing/2014/main"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 xmlns:a16="http://schemas.microsoft.com/office/drawing/2014/main"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 xmlns:a16="http://schemas.microsoft.com/office/drawing/2014/main"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 xmlns:a16="http://schemas.microsoft.com/office/drawing/2014/main"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 xmlns:a16="http://schemas.microsoft.com/office/drawing/2014/main"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 xmlns:a16="http://schemas.microsoft.com/office/drawing/2014/main"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 xmlns:a16="http://schemas.microsoft.com/office/drawing/2014/main"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 xmlns:a16="http://schemas.microsoft.com/office/drawing/2014/main"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 xmlns:a16="http://schemas.microsoft.com/office/drawing/2014/main"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 xmlns:a16="http://schemas.microsoft.com/office/drawing/2014/main"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 xmlns:a16="http://schemas.microsoft.com/office/drawing/2014/main"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 xmlns:a16="http://schemas.microsoft.com/office/drawing/2014/main"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 xmlns:a16="http://schemas.microsoft.com/office/drawing/2014/main"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 xmlns:a16="http://schemas.microsoft.com/office/drawing/2014/main"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 xmlns:a16="http://schemas.microsoft.com/office/drawing/2014/main"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 xmlns:a16="http://schemas.microsoft.com/office/drawing/2014/main"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 xmlns:a16="http://schemas.microsoft.com/office/drawing/2014/main"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 xmlns:a16="http://schemas.microsoft.com/office/drawing/2014/main"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 xmlns:a16="http://schemas.microsoft.com/office/drawing/2014/main"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 xmlns:a16="http://schemas.microsoft.com/office/drawing/2014/main"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 xmlns:a16="http://schemas.microsoft.com/office/drawing/2014/main"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 xmlns:a16="http://schemas.microsoft.com/office/drawing/2014/main"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 xmlns:a16="http://schemas.microsoft.com/office/drawing/2014/main"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 xmlns:a16="http://schemas.microsoft.com/office/drawing/2014/main"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 xmlns:a16="http://schemas.microsoft.com/office/drawing/2014/main"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 xmlns:a16="http://schemas.microsoft.com/office/drawing/2014/main"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 xmlns:a16="http://schemas.microsoft.com/office/drawing/2014/main"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 xmlns:a16="http://schemas.microsoft.com/office/drawing/2014/main"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 xmlns:a16="http://schemas.microsoft.com/office/drawing/2014/main"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 xmlns:a16="http://schemas.microsoft.com/office/drawing/2014/main"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 xmlns:a16="http://schemas.microsoft.com/office/drawing/2014/main"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 xmlns:a16="http://schemas.microsoft.com/office/drawing/2014/main"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 xmlns:a16="http://schemas.microsoft.com/office/drawing/2014/main"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 xmlns:a16="http://schemas.microsoft.com/office/drawing/2014/main"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 xmlns:a16="http://schemas.microsoft.com/office/drawing/2014/main"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 xmlns:a16="http://schemas.microsoft.com/office/drawing/2014/main"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 xmlns:a16="http://schemas.microsoft.com/office/drawing/2014/main"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 xmlns:a16="http://schemas.microsoft.com/office/drawing/2014/main"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 xmlns:a16="http://schemas.microsoft.com/office/drawing/2014/main"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 xmlns:a16="http://schemas.microsoft.com/office/drawing/2014/main"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 xmlns:a16="http://schemas.microsoft.com/office/drawing/2014/main"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 xmlns:a16="http://schemas.microsoft.com/office/drawing/2014/main"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 xmlns:a16="http://schemas.microsoft.com/office/drawing/2014/main"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 xmlns:a16="http://schemas.microsoft.com/office/drawing/2014/main"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 xmlns:a16="http://schemas.microsoft.com/office/drawing/2014/main"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 xmlns:a16="http://schemas.microsoft.com/office/drawing/2014/main"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 xmlns:a16="http://schemas.microsoft.com/office/drawing/2014/main"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 xmlns:a16="http://schemas.microsoft.com/office/drawing/2014/main"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 xmlns:a16="http://schemas.microsoft.com/office/drawing/2014/main"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 xmlns:a16="http://schemas.microsoft.com/office/drawing/2014/main"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 xmlns:a16="http://schemas.microsoft.com/office/drawing/2014/main"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 xmlns:a16="http://schemas.microsoft.com/office/drawing/2014/main"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 xmlns:a16="http://schemas.microsoft.com/office/drawing/2014/main"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 xmlns:a16="http://schemas.microsoft.com/office/drawing/2014/main"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 xmlns:a16="http://schemas.microsoft.com/office/drawing/2014/main"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 xmlns:a16="http://schemas.microsoft.com/office/drawing/2014/main"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 xmlns:a16="http://schemas.microsoft.com/office/drawing/2014/main"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 xmlns:a16="http://schemas.microsoft.com/office/drawing/2014/main"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 xmlns:a16="http://schemas.microsoft.com/office/drawing/2014/main"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 xmlns:a16="http://schemas.microsoft.com/office/drawing/2014/main"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 xmlns:a16="http://schemas.microsoft.com/office/drawing/2014/main"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 xmlns:a16="http://schemas.microsoft.com/office/drawing/2014/main"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 xmlns:a16="http://schemas.microsoft.com/office/drawing/2014/main"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 xmlns:a16="http://schemas.microsoft.com/office/drawing/2014/main"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 xmlns:a16="http://schemas.microsoft.com/office/drawing/2014/main"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 xmlns:a16="http://schemas.microsoft.com/office/drawing/2014/main"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 xmlns:a16="http://schemas.microsoft.com/office/drawing/2014/main"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 xmlns:a16="http://schemas.microsoft.com/office/drawing/2014/main"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 xmlns:a16="http://schemas.microsoft.com/office/drawing/2014/main"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 xmlns:a16="http://schemas.microsoft.com/office/drawing/2014/main"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 xmlns:a16="http://schemas.microsoft.com/office/drawing/2014/main"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 xmlns:a16="http://schemas.microsoft.com/office/drawing/2014/main"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 xmlns:a16="http://schemas.microsoft.com/office/drawing/2014/main"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 xmlns:a16="http://schemas.microsoft.com/office/drawing/2014/main"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 xmlns:a16="http://schemas.microsoft.com/office/drawing/2014/main"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 xmlns:a16="http://schemas.microsoft.com/office/drawing/2014/main"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 xmlns:a16="http://schemas.microsoft.com/office/drawing/2014/main"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 xmlns:a16="http://schemas.microsoft.com/office/drawing/2014/main"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 xmlns:a16="http://schemas.microsoft.com/office/drawing/2014/main"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 xmlns:a16="http://schemas.microsoft.com/office/drawing/2014/main"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 xmlns:a16="http://schemas.microsoft.com/office/drawing/2014/main"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 xmlns:a16="http://schemas.microsoft.com/office/drawing/2014/main"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 xmlns:a16="http://schemas.microsoft.com/office/drawing/2014/main"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 xmlns:a16="http://schemas.microsoft.com/office/drawing/2014/main"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 xmlns:a16="http://schemas.microsoft.com/office/drawing/2014/main"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 xmlns:a16="http://schemas.microsoft.com/office/drawing/2014/main"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 xmlns:a16="http://schemas.microsoft.com/office/drawing/2014/main"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 xmlns:a16="http://schemas.microsoft.com/office/drawing/2014/main"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 xmlns:a16="http://schemas.microsoft.com/office/drawing/2014/main"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 xmlns:a16="http://schemas.microsoft.com/office/drawing/2014/main"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 xmlns:a16="http://schemas.microsoft.com/office/drawing/2014/main"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 xmlns:a16="http://schemas.microsoft.com/office/drawing/2014/main"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 xmlns:a16="http://schemas.microsoft.com/office/drawing/2014/main"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 xmlns:a16="http://schemas.microsoft.com/office/drawing/2014/main"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 xmlns:a16="http://schemas.microsoft.com/office/drawing/2014/main"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 xmlns:a16="http://schemas.microsoft.com/office/drawing/2014/main"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 xmlns:a16="http://schemas.microsoft.com/office/drawing/2014/main"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 xmlns:a16="http://schemas.microsoft.com/office/drawing/2014/main"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 xmlns:a16="http://schemas.microsoft.com/office/drawing/2014/main"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 xmlns:a16="http://schemas.microsoft.com/office/drawing/2014/main"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 xmlns:a16="http://schemas.microsoft.com/office/drawing/2014/main"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 xmlns:a16="http://schemas.microsoft.com/office/drawing/2014/main"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 xmlns:a16="http://schemas.microsoft.com/office/drawing/2014/main"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 xmlns:a16="http://schemas.microsoft.com/office/drawing/2014/main"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 xmlns:a16="http://schemas.microsoft.com/office/drawing/2014/main"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 xmlns:a16="http://schemas.microsoft.com/office/drawing/2014/main"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 xmlns:a16="http://schemas.microsoft.com/office/drawing/2014/main"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 xmlns:a16="http://schemas.microsoft.com/office/drawing/2014/main"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 xmlns:a16="http://schemas.microsoft.com/office/drawing/2014/main"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 xmlns:a16="http://schemas.microsoft.com/office/drawing/2014/main"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 xmlns:a16="http://schemas.microsoft.com/office/drawing/2014/main"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 xmlns:a16="http://schemas.microsoft.com/office/drawing/2014/main"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 xmlns:a16="http://schemas.microsoft.com/office/drawing/2014/main"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 xmlns:a16="http://schemas.microsoft.com/office/drawing/2014/main"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 xmlns:a16="http://schemas.microsoft.com/office/drawing/2014/main"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 xmlns:a16="http://schemas.microsoft.com/office/drawing/2014/main"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 xmlns:a16="http://schemas.microsoft.com/office/drawing/2014/main"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 xmlns:a16="http://schemas.microsoft.com/office/drawing/2014/main"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 xmlns:a16="http://schemas.microsoft.com/office/drawing/2014/main"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 xmlns:a16="http://schemas.microsoft.com/office/drawing/2014/main"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 xmlns:a16="http://schemas.microsoft.com/office/drawing/2014/main"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 xmlns:a16="http://schemas.microsoft.com/office/drawing/2014/main"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 xmlns:a16="http://schemas.microsoft.com/office/drawing/2014/main"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 xmlns:a16="http://schemas.microsoft.com/office/drawing/2014/main"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 xmlns:a16="http://schemas.microsoft.com/office/drawing/2014/main"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 xmlns:a16="http://schemas.microsoft.com/office/drawing/2014/main"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 xmlns:a16="http://schemas.microsoft.com/office/drawing/2014/main"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 xmlns:a16="http://schemas.microsoft.com/office/drawing/2014/main"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 xmlns:a16="http://schemas.microsoft.com/office/drawing/2014/main"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 xmlns:a16="http://schemas.microsoft.com/office/drawing/2014/main"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 xmlns:a16="http://schemas.microsoft.com/office/drawing/2014/main"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 xmlns:a16="http://schemas.microsoft.com/office/drawing/2014/main"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 xmlns:a16="http://schemas.microsoft.com/office/drawing/2014/main"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 xmlns:a16="http://schemas.microsoft.com/office/drawing/2014/main"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 xmlns:a16="http://schemas.microsoft.com/office/drawing/2014/main"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 xmlns:a16="http://schemas.microsoft.com/office/drawing/2014/main"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 xmlns:a16="http://schemas.microsoft.com/office/drawing/2014/main"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 xmlns:a16="http://schemas.microsoft.com/office/drawing/2014/main"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 xmlns:a16="http://schemas.microsoft.com/office/drawing/2014/main"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 xmlns:a16="http://schemas.microsoft.com/office/drawing/2014/main"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 xmlns:a16="http://schemas.microsoft.com/office/drawing/2014/main"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 xmlns:a16="http://schemas.microsoft.com/office/drawing/2014/main"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 xmlns:a16="http://schemas.microsoft.com/office/drawing/2014/main"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 xmlns:a16="http://schemas.microsoft.com/office/drawing/2014/main"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 xmlns:a16="http://schemas.microsoft.com/office/drawing/2014/main"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 xmlns:a16="http://schemas.microsoft.com/office/drawing/2014/main"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 xmlns:a16="http://schemas.microsoft.com/office/drawing/2014/main"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 xmlns:a16="http://schemas.microsoft.com/office/drawing/2014/main"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 xmlns:a16="http://schemas.microsoft.com/office/drawing/2014/main"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 xmlns:a16="http://schemas.microsoft.com/office/drawing/2014/main"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 xmlns:a16="http://schemas.microsoft.com/office/drawing/2014/main"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 xmlns:a16="http://schemas.microsoft.com/office/drawing/2014/main"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 xmlns:a16="http://schemas.microsoft.com/office/drawing/2014/main"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 xmlns:a16="http://schemas.microsoft.com/office/drawing/2014/main"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 xmlns:a16="http://schemas.microsoft.com/office/drawing/2014/main"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 xmlns:a16="http://schemas.microsoft.com/office/drawing/2014/main"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 xmlns:a16="http://schemas.microsoft.com/office/drawing/2014/main"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 xmlns:a16="http://schemas.microsoft.com/office/drawing/2014/main"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 xmlns:a16="http://schemas.microsoft.com/office/drawing/2014/main"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 xmlns:a16="http://schemas.microsoft.com/office/drawing/2014/main"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 xmlns:a16="http://schemas.microsoft.com/office/drawing/2014/main"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 xmlns:a16="http://schemas.microsoft.com/office/drawing/2014/main"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 xmlns:a16="http://schemas.microsoft.com/office/drawing/2014/main"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 xmlns:a16="http://schemas.microsoft.com/office/drawing/2014/main"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 xmlns:a16="http://schemas.microsoft.com/office/drawing/2014/main"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 xmlns:a16="http://schemas.microsoft.com/office/drawing/2014/main"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 xmlns:a16="http://schemas.microsoft.com/office/drawing/2014/main"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 xmlns:a16="http://schemas.microsoft.com/office/drawing/2014/main"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 xmlns:a16="http://schemas.microsoft.com/office/drawing/2014/main"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 xmlns:a16="http://schemas.microsoft.com/office/drawing/2014/main"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 xmlns:a16="http://schemas.microsoft.com/office/drawing/2014/main"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 xmlns:a16="http://schemas.microsoft.com/office/drawing/2014/main"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 xmlns:a16="http://schemas.microsoft.com/office/drawing/2014/main"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 xmlns:a16="http://schemas.microsoft.com/office/drawing/2014/main"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 xmlns:a16="http://schemas.microsoft.com/office/drawing/2014/main"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 xmlns:a16="http://schemas.microsoft.com/office/drawing/2014/main"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 xmlns:a16="http://schemas.microsoft.com/office/drawing/2014/main"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 xmlns:a16="http://schemas.microsoft.com/office/drawing/2014/main"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 xmlns:a16="http://schemas.microsoft.com/office/drawing/2014/main"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 xmlns:a16="http://schemas.microsoft.com/office/drawing/2014/main"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 xmlns:a16="http://schemas.microsoft.com/office/drawing/2014/main"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 xmlns:a16="http://schemas.microsoft.com/office/drawing/2014/main"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 xmlns:a16="http://schemas.microsoft.com/office/drawing/2014/main"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 xmlns:a16="http://schemas.microsoft.com/office/drawing/2014/main"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 xmlns:a16="http://schemas.microsoft.com/office/drawing/2014/main"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 xmlns:a16="http://schemas.microsoft.com/office/drawing/2014/main"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 xmlns:a16="http://schemas.microsoft.com/office/drawing/2014/main"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 xmlns:a16="http://schemas.microsoft.com/office/drawing/2014/main"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 xmlns:a16="http://schemas.microsoft.com/office/drawing/2014/main"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 xmlns:a16="http://schemas.microsoft.com/office/drawing/2014/main"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 xmlns:a16="http://schemas.microsoft.com/office/drawing/2014/main"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 xmlns:a16="http://schemas.microsoft.com/office/drawing/2014/main"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 xmlns:a16="http://schemas.microsoft.com/office/drawing/2014/main"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 xmlns:a16="http://schemas.microsoft.com/office/drawing/2014/main"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 xmlns:a16="http://schemas.microsoft.com/office/drawing/2014/main"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 xmlns:a16="http://schemas.microsoft.com/office/drawing/2014/main"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 xmlns:a16="http://schemas.microsoft.com/office/drawing/2014/main"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 xmlns:a16="http://schemas.microsoft.com/office/drawing/2014/main"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 xmlns:a16="http://schemas.microsoft.com/office/drawing/2014/main"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 xmlns:a16="http://schemas.microsoft.com/office/drawing/2014/main"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 xmlns:a16="http://schemas.microsoft.com/office/drawing/2014/main"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 xmlns:a16="http://schemas.microsoft.com/office/drawing/2014/main"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 xmlns:a16="http://schemas.microsoft.com/office/drawing/2014/main"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 xmlns:a16="http://schemas.microsoft.com/office/drawing/2014/main"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 xmlns:a16="http://schemas.microsoft.com/office/drawing/2014/main"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 xmlns:a16="http://schemas.microsoft.com/office/drawing/2014/main"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 xmlns:a16="http://schemas.microsoft.com/office/drawing/2014/main"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 xmlns:a16="http://schemas.microsoft.com/office/drawing/2014/main"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 xmlns:a16="http://schemas.microsoft.com/office/drawing/2014/main"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 xmlns:a16="http://schemas.microsoft.com/office/drawing/2014/main"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 xmlns:a16="http://schemas.microsoft.com/office/drawing/2014/main"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 xmlns:a16="http://schemas.microsoft.com/office/drawing/2014/main"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 xmlns:a16="http://schemas.microsoft.com/office/drawing/2014/main"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 xmlns:a16="http://schemas.microsoft.com/office/drawing/2014/main"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 xmlns:a16="http://schemas.microsoft.com/office/drawing/2014/main"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 xmlns:a16="http://schemas.microsoft.com/office/drawing/2014/main"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 xmlns:a16="http://schemas.microsoft.com/office/drawing/2014/main"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 xmlns:a16="http://schemas.microsoft.com/office/drawing/2014/main"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 xmlns:a16="http://schemas.microsoft.com/office/drawing/2014/main"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 xmlns:a16="http://schemas.microsoft.com/office/drawing/2014/main"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 xmlns:a16="http://schemas.microsoft.com/office/drawing/2014/main"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 xmlns:a16="http://schemas.microsoft.com/office/drawing/2014/main"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 xmlns:a16="http://schemas.microsoft.com/office/drawing/2014/main"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 xmlns:a16="http://schemas.microsoft.com/office/drawing/2014/main"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 xmlns:a16="http://schemas.microsoft.com/office/drawing/2014/main"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 xmlns:a16="http://schemas.microsoft.com/office/drawing/2014/main"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 xmlns:a16="http://schemas.microsoft.com/office/drawing/2014/main"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 xmlns:a16="http://schemas.microsoft.com/office/drawing/2014/main"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 xmlns:a16="http://schemas.microsoft.com/office/drawing/2014/main"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 xmlns:a16="http://schemas.microsoft.com/office/drawing/2014/main"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 xmlns:a16="http://schemas.microsoft.com/office/drawing/2014/main"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 xmlns:a16="http://schemas.microsoft.com/office/drawing/2014/main"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 xmlns:a16="http://schemas.microsoft.com/office/drawing/2014/main"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 xmlns:a16="http://schemas.microsoft.com/office/drawing/2014/main"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 xmlns:a16="http://schemas.microsoft.com/office/drawing/2014/main"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 xmlns:a16="http://schemas.microsoft.com/office/drawing/2014/main"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 xmlns:a16="http://schemas.microsoft.com/office/drawing/2014/main"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 xmlns:a16="http://schemas.microsoft.com/office/drawing/2014/main"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 xmlns:a16="http://schemas.microsoft.com/office/drawing/2014/main"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 xmlns:a16="http://schemas.microsoft.com/office/drawing/2014/main"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 xmlns:a16="http://schemas.microsoft.com/office/drawing/2014/main"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 xmlns:a16="http://schemas.microsoft.com/office/drawing/2014/main"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 xmlns:a16="http://schemas.microsoft.com/office/drawing/2014/main"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 xmlns:a16="http://schemas.microsoft.com/office/drawing/2014/main"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 xmlns:a16="http://schemas.microsoft.com/office/drawing/2014/main"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 xmlns:a16="http://schemas.microsoft.com/office/drawing/2014/main"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 xmlns:a16="http://schemas.microsoft.com/office/drawing/2014/main"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 xmlns:a16="http://schemas.microsoft.com/office/drawing/2014/main"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 xmlns:a16="http://schemas.microsoft.com/office/drawing/2014/main"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 xmlns:a16="http://schemas.microsoft.com/office/drawing/2014/main"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 xmlns:a16="http://schemas.microsoft.com/office/drawing/2014/main"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 xmlns:a16="http://schemas.microsoft.com/office/drawing/2014/main"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 xmlns:a16="http://schemas.microsoft.com/office/drawing/2014/main"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 xmlns:a16="http://schemas.microsoft.com/office/drawing/2014/main"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 xmlns:a16="http://schemas.microsoft.com/office/drawing/2014/main"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 xmlns:a16="http://schemas.microsoft.com/office/drawing/2014/main"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 xmlns:a16="http://schemas.microsoft.com/office/drawing/2014/main"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 xmlns:a16="http://schemas.microsoft.com/office/drawing/2014/main"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 xmlns:a16="http://schemas.microsoft.com/office/drawing/2014/main"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 xmlns:a16="http://schemas.microsoft.com/office/drawing/2014/main"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 xmlns:a16="http://schemas.microsoft.com/office/drawing/2014/main"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 xmlns:a16="http://schemas.microsoft.com/office/drawing/2014/main"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 xmlns:a16="http://schemas.microsoft.com/office/drawing/2014/main"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 xmlns:a16="http://schemas.microsoft.com/office/drawing/2014/main"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 xmlns:a16="http://schemas.microsoft.com/office/drawing/2014/main"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 xmlns:a16="http://schemas.microsoft.com/office/drawing/2014/main"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 xmlns:a16="http://schemas.microsoft.com/office/drawing/2014/main"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 xmlns:a16="http://schemas.microsoft.com/office/drawing/2014/main"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 xmlns:a16="http://schemas.microsoft.com/office/drawing/2014/main"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 xmlns:a16="http://schemas.microsoft.com/office/drawing/2014/main"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 xmlns:a16="http://schemas.microsoft.com/office/drawing/2014/main"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 xmlns:a16="http://schemas.microsoft.com/office/drawing/2014/main"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 xmlns:a16="http://schemas.microsoft.com/office/drawing/2014/main"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 xmlns:a16="http://schemas.microsoft.com/office/drawing/2014/main"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 xmlns:a16="http://schemas.microsoft.com/office/drawing/2014/main"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 xmlns:a16="http://schemas.microsoft.com/office/drawing/2014/main"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 xmlns:a16="http://schemas.microsoft.com/office/drawing/2014/main"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 xmlns:a16="http://schemas.microsoft.com/office/drawing/2014/main"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 xmlns:a16="http://schemas.microsoft.com/office/drawing/2014/main"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 xmlns:a16="http://schemas.microsoft.com/office/drawing/2014/main"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xmlns="" id="{1514619F-25D0-4307-81CD-C24C74EF140E}"/>
              </a:ext>
            </a:extLst>
          </p:cNvPr>
          <p:cNvSpPr>
            <a:spLocks noGrp="1"/>
          </p:cNvSpPr>
          <p:nvPr>
            <p:ph type="dt" sz="half" idx="10"/>
          </p:nvPr>
        </p:nvSpPr>
        <p:spPr/>
        <p:txBody>
          <a:bodyPr/>
          <a:lstStyle/>
          <a:p>
            <a:fld id="{748B5987-9647-4253-899C-3B9819D6D8A0}" type="datetime1">
              <a:rPr lang="zh-CN" altLang="en-US" smtClean="0"/>
              <a:t>2023/6/14</a:t>
            </a:fld>
            <a:endParaRPr lang="zh-CN" altLang="en-US"/>
          </a:p>
        </p:txBody>
      </p:sp>
      <p:sp>
        <p:nvSpPr>
          <p:cNvPr id="4" name="页脚占位符 3">
            <a:extLst>
              <a:ext uri="{FF2B5EF4-FFF2-40B4-BE49-F238E27FC236}">
                <a16:creationId xmlns:a16="http://schemas.microsoft.com/office/drawing/2014/main" xmlns=""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C9D6027-F7C7-4EF3-85DD-09E27ACEEACA}"/>
              </a:ext>
            </a:extLst>
          </p:cNvPr>
          <p:cNvSpPr>
            <a:spLocks noGrp="1"/>
          </p:cNvSpPr>
          <p:nvPr>
            <p:ph type="dt" sz="half" idx="10"/>
          </p:nvPr>
        </p:nvSpPr>
        <p:spPr/>
        <p:txBody>
          <a:bodyPr/>
          <a:lstStyle/>
          <a:p>
            <a:fld id="{A50ECBEB-8597-4EA4-9D29-E1D7025CFAA0}" type="datetime1">
              <a:rPr lang="zh-CN" altLang="en-US" smtClean="0"/>
              <a:t>2023/6/14</a:t>
            </a:fld>
            <a:endParaRPr lang="zh-CN" altLang="en-US"/>
          </a:p>
        </p:txBody>
      </p:sp>
      <p:sp>
        <p:nvSpPr>
          <p:cNvPr id="3" name="页脚占位符 2">
            <a:extLst>
              <a:ext uri="{FF2B5EF4-FFF2-40B4-BE49-F238E27FC236}">
                <a16:creationId xmlns:a16="http://schemas.microsoft.com/office/drawing/2014/main" xmlns=""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a16="http://schemas.microsoft.com/office/drawing/2014/main" xmlns=""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a16="http://schemas.microsoft.com/office/drawing/2014/main" xmlns=""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a16="http://schemas.microsoft.com/office/drawing/2014/main" xmlns=""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a16="http://schemas.microsoft.com/office/drawing/2014/main" xmlns=""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xmlns=""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xmlns=""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xmlns=""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xmlns=""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xmlns=""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2023/6/14</a:t>
            </a:fld>
            <a:endParaRPr lang="en-US" altLang="zh-CN"/>
          </a:p>
        </p:txBody>
      </p:sp>
      <p:sp>
        <p:nvSpPr>
          <p:cNvPr id="6" name="灯片编号占位符 5">
            <a:extLst>
              <a:ext uri="{FF2B5EF4-FFF2-40B4-BE49-F238E27FC236}">
                <a16:creationId xmlns:a16="http://schemas.microsoft.com/office/drawing/2014/main" xmlns=""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kt.sceeic.cn/#/home" TargetMode="External"/><Relationship Id="rId3" Type="http://schemas.openxmlformats.org/officeDocument/2006/relationships/notesSlide" Target="../notesSlides/notesSlide5.xml"/><Relationship Id="rId7" Type="http://schemas.openxmlformats.org/officeDocument/2006/relationships/hyperlink" Target="http://www.zs.cdut.edu.cn/lnfs.jsp?urltype=tree.TreeTempUrl&amp;wbtreeid=1038" TargetMode="Externa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hyperlink" Target="http://www.zs.cdut.edu.cn/zsjh.jsp?urltype=tree.TreeTempUrl&amp;wbtreeid=1037" TargetMode="External"/><Relationship Id="rId5" Type="http://schemas.openxmlformats.org/officeDocument/2006/relationships/hyperlink" Target="https://mp.weixin.qq.com/s/I1Ku40ct4h3Dd6KyKAHRgA" TargetMode="External"/><Relationship Id="rId4" Type="http://schemas.openxmlformats.org/officeDocument/2006/relationships/hyperlink" Target="https://gaokao.chsi.com.cn/gkxx/zc/ss/202305/20230504/2280893367-8.htm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4.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gkt.sceeic.cn/#/home" TargetMode="External"/><Relationship Id="rId14" Type="http://schemas.openxmlformats.org/officeDocument/2006/relationships/hyperlink" Target="https://www.gaojidata.com/data/detail?id=7"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4.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hyperlink" Target="https://yz.chsi.com.cn/" TargetMode="External"/><Relationship Id="rId3" Type="http://schemas.openxmlformats.org/officeDocument/2006/relationships/notesSlide" Target="../notesSlides/notesSlide15.xml"/><Relationship Id="rId7" Type="http://schemas.openxmlformats.org/officeDocument/2006/relationships/hyperlink" Target="https://zhaopin.jd.com/home;jsessionid=E39EAFB399562DA22CCFE62888EF643C.s1" TargetMode="External"/><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hyperlink" Target="http://202.61.89.231/" TargetMode="External"/><Relationship Id="rId5" Type="http://schemas.openxmlformats.org/officeDocument/2006/relationships/image" Target="../media/image10.png"/><Relationship Id="rId10" Type="http://schemas.openxmlformats.org/officeDocument/2006/relationships/hyperlink" Target="https://mingmingcheng.com/2021/09/27/%E5%8D%9A%E5%A3%AB%E7%94%9F%E7%94%B3%E8%AF%B7/" TargetMode="External"/><Relationship Id="rId4" Type="http://schemas.openxmlformats.org/officeDocument/2006/relationships/image" Target="../media/image9.png"/><Relationship Id="rId9" Type="http://schemas.openxmlformats.org/officeDocument/2006/relationships/hyperlink" Target="https://yz.scu.edu.cn/"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1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0.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2zhuanti/2022jihua/lk/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a16="http://schemas.microsoft.com/office/drawing/2014/main" xmlns=""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a16="http://schemas.microsoft.com/office/drawing/2014/main" xmlns=""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a16="http://schemas.microsoft.com/office/drawing/2014/main" xmlns=""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a16="http://schemas.microsoft.com/office/drawing/2014/main" xmlns=""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2023年6月14日星期三</a:t>
            </a:fld>
            <a:endParaRPr lang="en-GB" altLang="zh-CN" sz="1400" dirty="0"/>
          </a:p>
        </p:txBody>
      </p:sp>
      <p:sp>
        <p:nvSpPr>
          <p:cNvPr id="3" name="iṡlïḓe">
            <a:extLst>
              <a:ext uri="{FF2B5EF4-FFF2-40B4-BE49-F238E27FC236}">
                <a16:creationId xmlns:a16="http://schemas.microsoft.com/office/drawing/2014/main" xmlns=""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a16="http://schemas.microsoft.com/office/drawing/2014/main" xmlns=""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a16="http://schemas.microsoft.com/office/drawing/2014/main" xmlns=""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a16="http://schemas.microsoft.com/office/drawing/2014/main" xmlns=""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xmlns=""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a16="http://schemas.microsoft.com/office/drawing/2014/main" xmlns=""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a16="http://schemas.microsoft.com/office/drawing/2014/main" xmlns=""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a16="http://schemas.microsoft.com/office/drawing/2014/main" xmlns=""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优先（分数清）</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a16="http://schemas.microsoft.com/office/drawing/2014/main" xmlns=""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a16="http://schemas.microsoft.com/office/drawing/2014/main" xmlns=""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a16="http://schemas.microsoft.com/office/drawing/2014/main" xmlns=""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a16="http://schemas.microsoft.com/office/drawing/2014/main" xmlns=""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a16="http://schemas.microsoft.com/office/drawing/2014/main" xmlns=""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a16="http://schemas.microsoft.com/office/drawing/2014/main" xmlns=""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a16="http://schemas.microsoft.com/office/drawing/2014/main" xmlns=""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a16="http://schemas.microsoft.com/office/drawing/2014/main" xmlns=""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a16="http://schemas.microsoft.com/office/drawing/2014/main" xmlns=""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a16="http://schemas.microsoft.com/office/drawing/2014/main" xmlns=""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smtClean="0"/>
                  <a:t>志愿优先（专业清）</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a16="http://schemas.microsoft.com/office/drawing/2014/main" xmlns=""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a16="http://schemas.microsoft.com/office/drawing/2014/main" xmlns=""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a16="http://schemas.microsoft.com/office/drawing/2014/main" xmlns=""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a16="http://schemas.microsoft.com/office/drawing/2014/main" xmlns=""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a16="http://schemas.microsoft.com/office/drawing/2014/main" xmlns=""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a:t>招考</a:t>
            </a:r>
            <a:r>
              <a:rPr lang="zh-CN" altLang="en-US" smtClean="0"/>
              <a:t>信息</a:t>
            </a:r>
            <a:endParaRPr lang="zh-CN" altLang="en-US" dirty="0"/>
          </a:p>
        </p:txBody>
      </p:sp>
      <p:grpSp>
        <p:nvGrpSpPr>
          <p:cNvPr id="4" name="组合 3">
            <a:extLst>
              <a:ext uri="{FF2B5EF4-FFF2-40B4-BE49-F238E27FC236}">
                <a16:creationId xmlns:a16="http://schemas.microsoft.com/office/drawing/2014/main" xmlns="" id="{C34E4E83-28C9-7B89-CB03-32587863E1AD}"/>
              </a:ext>
            </a:extLst>
          </p:cNvPr>
          <p:cNvGrpSpPr/>
          <p:nvPr/>
        </p:nvGrpSpPr>
        <p:grpSpPr>
          <a:xfrm>
            <a:off x="855721" y="1316462"/>
            <a:ext cx="10480558" cy="4637938"/>
            <a:chOff x="1089167" y="1525740"/>
            <a:chExt cx="10480558" cy="4637938"/>
          </a:xfrm>
        </p:grpSpPr>
        <p:sp>
          <p:nvSpPr>
            <p:cNvPr id="6" name="îsḷíḋè">
              <a:extLst>
                <a:ext uri="{FF2B5EF4-FFF2-40B4-BE49-F238E27FC236}">
                  <a16:creationId xmlns:a16="http://schemas.microsoft.com/office/drawing/2014/main" xmlns="" id="{09B38280-26E6-AE3E-99C0-9520A6FEE070}"/>
                </a:ext>
              </a:extLst>
            </p:cNvPr>
            <p:cNvSpPr txBox="1"/>
            <p:nvPr/>
          </p:nvSpPr>
          <p:spPr>
            <a:xfrm>
              <a:off x="1089167" y="4132353"/>
              <a:ext cx="10480558" cy="2031325"/>
            </a:xfrm>
            <a:prstGeom prst="rect">
              <a:avLst/>
            </a:prstGeom>
            <a:noFill/>
          </p:spPr>
          <p:txBody>
            <a:bodyPr wrap="square">
              <a:spAutoFit/>
            </a:bodyPr>
            <a:lstStyle/>
            <a:p>
              <a:pPr lvl="0" algn="ctr" defTabSz="913765">
                <a:spcBef>
                  <a:spcPts val="1200"/>
                </a:spcBef>
                <a:buSzPct val="25000"/>
                <a:defRPr/>
              </a:pPr>
              <a:r>
                <a:rPr lang="zh-CN" altLang="en-US" sz="2400" b="1" smtClean="0">
                  <a:solidFill>
                    <a:schemeClr val="accent1"/>
                  </a:solidFill>
                  <a:hlinkClick r:id="rId4"/>
                </a:rPr>
                <a:t>四川省</a:t>
              </a:r>
              <a:r>
                <a:rPr lang="en-US" altLang="zh-CN" sz="2400" b="1" smtClean="0">
                  <a:solidFill>
                    <a:schemeClr val="accent1"/>
                  </a:solidFill>
                  <a:hlinkClick r:id="rId4"/>
                </a:rPr>
                <a:t>2023</a:t>
              </a:r>
              <a:r>
                <a:rPr lang="zh-CN" altLang="en-US" sz="2400" b="1" smtClean="0">
                  <a:solidFill>
                    <a:schemeClr val="accent1"/>
                  </a:solidFill>
                  <a:hlinkClick r:id="rId4"/>
                </a:rPr>
                <a:t>年普通高校招生管理</a:t>
              </a:r>
              <a:r>
                <a:rPr lang="zh-CN" altLang="en-US" sz="2400" b="1">
                  <a:solidFill>
                    <a:schemeClr val="accent1"/>
                  </a:solidFill>
                  <a:hlinkClick r:id="rId4"/>
                </a:rPr>
                <a:t>实施规定</a:t>
              </a:r>
              <a:endParaRPr lang="en-US" altLang="zh-CN" sz="2400" b="1" smtClean="0">
                <a:solidFill>
                  <a:schemeClr val="accent1"/>
                </a:solidFill>
              </a:endParaRPr>
            </a:p>
            <a:p>
              <a:pPr lvl="0" algn="ctr" defTabSz="913765">
                <a:spcBef>
                  <a:spcPts val="1200"/>
                </a:spcBef>
                <a:buSzPct val="25000"/>
                <a:defRPr/>
              </a:pPr>
              <a:r>
                <a:rPr lang="en-US" altLang="zh-CN" sz="2400" b="1" smtClean="0">
                  <a:solidFill>
                    <a:schemeClr val="accent1"/>
                  </a:solidFill>
                  <a:hlinkClick r:id="rId5"/>
                </a:rPr>
                <a:t>2023</a:t>
              </a:r>
              <a:r>
                <a:rPr lang="zh-CN" altLang="en-US" sz="2400" b="1" smtClean="0">
                  <a:solidFill>
                    <a:schemeClr val="accent1"/>
                  </a:solidFill>
                  <a:hlinkClick r:id="rId5"/>
                </a:rPr>
                <a:t>年成</a:t>
              </a:r>
              <a:r>
                <a:rPr lang="zh-CN" altLang="en-US" sz="2400" b="1">
                  <a:solidFill>
                    <a:schemeClr val="accent1"/>
                  </a:solidFill>
                  <a:hlinkClick r:id="rId5"/>
                </a:rPr>
                <a:t>都</a:t>
              </a:r>
              <a:r>
                <a:rPr lang="zh-CN" altLang="en-US" sz="2400" b="1" smtClean="0">
                  <a:solidFill>
                    <a:schemeClr val="accent1"/>
                  </a:solidFill>
                  <a:hlinkClick r:id="rId5"/>
                </a:rPr>
                <a:t>理工大学本科招生章程</a:t>
              </a:r>
              <a:endParaRPr lang="en-US" altLang="zh-CN" sz="2400" b="1" smtClean="0">
                <a:solidFill>
                  <a:schemeClr val="accent1"/>
                </a:solidFill>
              </a:endParaRPr>
            </a:p>
            <a:p>
              <a:pPr algn="ctr" defTabSz="913765">
                <a:spcBef>
                  <a:spcPts val="1200"/>
                </a:spcBef>
                <a:buSzPct val="25000"/>
                <a:defRPr/>
              </a:pPr>
              <a:r>
                <a:rPr lang="en-US" altLang="zh-CN" sz="2400" b="1" smtClean="0">
                  <a:solidFill>
                    <a:schemeClr val="accent1"/>
                  </a:solidFill>
                  <a:hlinkClick r:id="rId6"/>
                </a:rPr>
                <a:t>2022</a:t>
              </a:r>
              <a:r>
                <a:rPr lang="zh-CN" altLang="en-US" sz="2400" b="1" smtClean="0">
                  <a:solidFill>
                    <a:schemeClr val="accent1"/>
                  </a:solidFill>
                  <a:hlinkClick r:id="rId6"/>
                </a:rPr>
                <a:t>年成</a:t>
              </a:r>
              <a:r>
                <a:rPr lang="zh-CN" altLang="en-US" sz="2400" b="1">
                  <a:solidFill>
                    <a:schemeClr val="accent1"/>
                  </a:solidFill>
                  <a:hlinkClick r:id="rId6"/>
                </a:rPr>
                <a:t>都理工大学本科</a:t>
              </a:r>
              <a:r>
                <a:rPr lang="zh-CN" altLang="en-US" sz="2400" b="1" smtClean="0">
                  <a:solidFill>
                    <a:schemeClr val="accent1"/>
                  </a:solidFill>
                  <a:hlinkClick r:id="rId6"/>
                </a:rPr>
                <a:t>招生计划</a:t>
              </a:r>
              <a:r>
                <a:rPr lang="zh-CN" altLang="en-US" sz="2400" b="1" smtClean="0">
                  <a:solidFill>
                    <a:schemeClr val="accent1"/>
                  </a:solidFill>
                </a:rPr>
                <a:t>（更新）</a:t>
              </a:r>
              <a:endParaRPr lang="en-US" altLang="zh-CN" sz="2400" b="1" smtClean="0">
                <a:solidFill>
                  <a:schemeClr val="accent1"/>
                </a:solidFill>
              </a:endParaRPr>
            </a:p>
            <a:p>
              <a:pPr algn="ctr" defTabSz="913765">
                <a:spcBef>
                  <a:spcPts val="1200"/>
                </a:spcBef>
                <a:buSzPct val="25000"/>
                <a:defRPr/>
              </a:pPr>
              <a:r>
                <a:rPr lang="zh-CN" altLang="en-US" sz="2400" b="1" smtClean="0">
                  <a:solidFill>
                    <a:schemeClr val="accent1"/>
                  </a:solidFill>
                  <a:hlinkClick r:id="rId7"/>
                </a:rPr>
                <a:t>成都理工大学历年录取分数和位次</a:t>
              </a:r>
              <a:endParaRPr lang="en-US" altLang="zh-CN" sz="1400" b="1"/>
            </a:p>
          </p:txBody>
        </p:sp>
        <p:grpSp>
          <p:nvGrpSpPr>
            <p:cNvPr id="7" name="ïṧ1ïḓè">
              <a:extLst>
                <a:ext uri="{FF2B5EF4-FFF2-40B4-BE49-F238E27FC236}">
                  <a16:creationId xmlns:a16="http://schemas.microsoft.com/office/drawing/2014/main" xmlns=""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a16="http://schemas.microsoft.com/office/drawing/2014/main" xmlns=""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a16="http://schemas.microsoft.com/office/drawing/2014/main" xmlns=""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a16="http://schemas.microsoft.com/office/drawing/2014/main" xmlns=""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b="1" smtClean="0">
                    <a:solidFill>
                      <a:schemeClr val="tx1"/>
                    </a:solidFill>
                  </a:rPr>
                  <a:t>省级招生规定指导我省高考报名到录取全流程；高校招生章程即招生规则，每个学校不一样</a:t>
                </a:r>
                <a:endParaRPr kumimoji="1" lang="en-US" altLang="zh-CN" sz="1400" b="1"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b="1" smtClean="0">
                    <a:solidFill>
                      <a:schemeClr val="tx1"/>
                    </a:solidFill>
                  </a:rPr>
                  <a:t>25</a:t>
                </a:r>
                <a:r>
                  <a:rPr kumimoji="1" lang="zh-CN" altLang="en-US" sz="1400" b="1" smtClean="0">
                    <a:solidFill>
                      <a:schemeClr val="tx1"/>
                    </a:solidFill>
                  </a:rPr>
                  <a:t>年实施新政策以后招生章程会有明显不同</a:t>
                </a:r>
                <a:r>
                  <a:rPr kumimoji="1" lang="zh-CN" altLang="en-US" sz="1400" smtClean="0">
                    <a:solidFill>
                      <a:schemeClr val="tx1"/>
                    </a:solidFill>
                  </a:rPr>
                  <a:t>，可在</a:t>
                </a:r>
                <a:r>
                  <a:rPr kumimoji="1" lang="zh-CN" altLang="en-US" sz="1400" smtClean="0">
                    <a:solidFill>
                      <a:schemeClr val="tx1"/>
                    </a:solidFill>
                    <a:hlinkClick r:id="rId8"/>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xmlns="" id="{24BB7558-BDC7-576F-22E0-D4A4EE3C2AA8}"/>
              </a:ext>
            </a:extLst>
          </p:cNvPr>
          <p:cNvSpPr>
            <a:spLocks noGrp="1"/>
          </p:cNvSpPr>
          <p:nvPr>
            <p:ph type="title"/>
          </p:nvPr>
        </p:nvSpPr>
        <p:spPr/>
        <p:txBody>
          <a:bodyPr/>
          <a:lstStyle/>
          <a:p>
            <a:r>
              <a:rPr lang="zh-CN" altLang="en-US" smtClean="0"/>
              <a:t>资料和工具</a:t>
            </a:r>
            <a:endParaRPr lang="zh-CN" altLang="en-US" dirty="0"/>
          </a:p>
        </p:txBody>
      </p:sp>
      <p:sp>
        <p:nvSpPr>
          <p:cNvPr id="14" name="íŝ1ídê">
            <a:extLst>
              <a:ext uri="{FF2B5EF4-FFF2-40B4-BE49-F238E27FC236}">
                <a16:creationId xmlns:a16="http://schemas.microsoft.com/office/drawing/2014/main" xmlns=""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夸克浏览器</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APP-</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xmlns=""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 xmlns:a16="http://schemas.microsoft.com/office/drawing/2014/main"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 xmlns:a16="http://schemas.microsoft.com/office/drawing/2014/main"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 xmlns:a16="http://schemas.microsoft.com/office/drawing/2014/main"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 xmlns:a16="http://schemas.microsoft.com/office/drawing/2014/main"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 xmlns:a16="http://schemas.microsoft.com/office/drawing/2014/main"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 xmlns:a16="http://schemas.microsoft.com/office/drawing/2014/main"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 xmlns:a16="http://schemas.microsoft.com/office/drawing/2014/main"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 xmlns:a16="http://schemas.microsoft.com/office/drawing/2014/main"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 xmlns:a16="http://schemas.microsoft.com/office/drawing/2014/main"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 xmlns:a16="http://schemas.microsoft.com/office/drawing/2014/main"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 xmlns:a16="http://schemas.microsoft.com/office/drawing/2014/main"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 xmlns:a16="http://schemas.microsoft.com/office/drawing/2014/main"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 xmlns:a16="http://schemas.microsoft.com/office/drawing/2014/main"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 xmlns:a16="http://schemas.microsoft.com/office/drawing/2014/main"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 xmlns:a16="http://schemas.microsoft.com/office/drawing/2014/main"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 xmlns:a16="http://schemas.microsoft.com/office/drawing/2014/main"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 xmlns:a16="http://schemas.microsoft.com/office/drawing/2014/main"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 xmlns:a16="http://schemas.microsoft.com/office/drawing/2014/main"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 xmlns:a16="http://schemas.microsoft.com/office/drawing/2014/main"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 xmlns:a16="http://schemas.microsoft.com/office/drawing/2014/main"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 xmlns:a16="http://schemas.microsoft.com/office/drawing/2014/main"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 xmlns:a16="http://schemas.microsoft.com/office/drawing/2014/main"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 xmlns:a16="http://schemas.microsoft.com/office/drawing/2014/main"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 xmlns:a16="http://schemas.microsoft.com/office/drawing/2014/main"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 xmlns:a16="http://schemas.microsoft.com/office/drawing/2014/main"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 xmlns:a16="http://schemas.microsoft.com/office/drawing/2014/main"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 xmlns:a16="http://schemas.microsoft.com/office/drawing/2014/main"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a16="http://schemas.microsoft.com/office/drawing/2014/main" xmlns=""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a16="http://schemas.microsoft.com/office/drawing/2014/main" xmlns=""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a16="http://schemas.microsoft.com/office/drawing/2014/main" xmlns=""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a16="http://schemas.microsoft.com/office/drawing/2014/main" xmlns=""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a16="http://schemas.microsoft.com/office/drawing/2014/main" xmlns=""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a16="http://schemas.microsoft.com/office/drawing/2014/main" xmlns=""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a16="http://schemas.microsoft.com/office/drawing/2014/main" xmlns=""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a16="http://schemas.microsoft.com/office/drawing/2014/main" xmlns=""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a16="http://schemas.microsoft.com/office/drawing/2014/main" xmlns=""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a16="http://schemas.microsoft.com/office/drawing/2014/main" xmlns=""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a16="http://schemas.microsoft.com/office/drawing/2014/main" xmlns=""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a16="http://schemas.microsoft.com/office/drawing/2014/main" xmlns=""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a16="http://schemas.microsoft.com/office/drawing/2014/main" xmlns=""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a16="http://schemas.microsoft.com/office/drawing/2014/main" xmlns=""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 xmlns:a16="http://schemas.microsoft.com/office/drawing/2014/main"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 xmlns:a16="http://schemas.microsoft.com/office/drawing/2014/main"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 xmlns:a16="http://schemas.microsoft.com/office/drawing/2014/main"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 xmlns:a16="http://schemas.microsoft.com/office/drawing/2014/main"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 xmlns:a16="http://schemas.microsoft.com/office/drawing/2014/main"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 xmlns:a16="http://schemas.microsoft.com/office/drawing/2014/main"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 xmlns:a16="http://schemas.microsoft.com/office/drawing/2014/main"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 xmlns:a16="http://schemas.microsoft.com/office/drawing/2014/main"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 xmlns:a16="http://schemas.microsoft.com/office/drawing/2014/main"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 xmlns:a16="http://schemas.microsoft.com/office/drawing/2014/main"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 xmlns:a16="http://schemas.microsoft.com/office/drawing/2014/main"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 xmlns:a16="http://schemas.microsoft.com/office/drawing/2014/main"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 xmlns:a16="http://schemas.microsoft.com/office/drawing/2014/main"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 xmlns:a16="http://schemas.microsoft.com/office/drawing/2014/main"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 xmlns:a16="http://schemas.microsoft.com/office/drawing/2014/main"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 xmlns:a16="http://schemas.microsoft.com/office/drawing/2014/main"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 xmlns:a16="http://schemas.microsoft.com/office/drawing/2014/main"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 xmlns:a16="http://schemas.microsoft.com/office/drawing/2014/main"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 xmlns:a16="http://schemas.microsoft.com/office/drawing/2014/main"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 xmlns:a16="http://schemas.microsoft.com/office/drawing/2014/main"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 xmlns:a16="http://schemas.microsoft.com/office/drawing/2014/main"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 xmlns:a16="http://schemas.microsoft.com/office/drawing/2014/main"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 xmlns:a16="http://schemas.microsoft.com/office/drawing/2014/main"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 xmlns:a16="http://schemas.microsoft.com/office/drawing/2014/main"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 xmlns:a16="http://schemas.microsoft.com/office/drawing/2014/main"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 xmlns:a16="http://schemas.microsoft.com/office/drawing/2014/main"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 xmlns:a16="http://schemas.microsoft.com/office/drawing/2014/main"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 xmlns:a16="http://schemas.microsoft.com/office/drawing/2014/main"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 xmlns:a16="http://schemas.microsoft.com/office/drawing/2014/main"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 xmlns:a16="http://schemas.microsoft.com/office/drawing/2014/main"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 xmlns:a16="http://schemas.microsoft.com/office/drawing/2014/main"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 xmlns:a16="http://schemas.microsoft.com/office/drawing/2014/main"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 xmlns:a16="http://schemas.microsoft.com/office/drawing/2014/main"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 xmlns:a16="http://schemas.microsoft.com/office/drawing/2014/main"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 xmlns:a16="http://schemas.microsoft.com/office/drawing/2014/main"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 xmlns:a16="http://schemas.microsoft.com/office/drawing/2014/main"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 xmlns:a16="http://schemas.microsoft.com/office/drawing/2014/main"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 xmlns:a16="http://schemas.microsoft.com/office/drawing/2014/main"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 xmlns:a16="http://schemas.microsoft.com/office/drawing/2014/main"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 xmlns:a16="http://schemas.microsoft.com/office/drawing/2014/main"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 xmlns:a16="http://schemas.microsoft.com/office/drawing/2014/main"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 xmlns:a16="http://schemas.microsoft.com/office/drawing/2014/main"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 xmlns:a16="http://schemas.microsoft.com/office/drawing/2014/main"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 xmlns:a16="http://schemas.microsoft.com/office/drawing/2014/main"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 xmlns:a16="http://schemas.microsoft.com/office/drawing/2014/main"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 xmlns:a16="http://schemas.microsoft.com/office/drawing/2014/main"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 xmlns:a16="http://schemas.microsoft.com/office/drawing/2014/main"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 xmlns:a16="http://schemas.microsoft.com/office/drawing/2014/main"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 xmlns:a16="http://schemas.microsoft.com/office/drawing/2014/main"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 xmlns:a16="http://schemas.microsoft.com/office/drawing/2014/main"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 xmlns:a16="http://schemas.microsoft.com/office/drawing/2014/main"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 xmlns:a16="http://schemas.microsoft.com/office/drawing/2014/main"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 xmlns:a16="http://schemas.microsoft.com/office/drawing/2014/main"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 xmlns:a16="http://schemas.microsoft.com/office/drawing/2014/main"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 xmlns:a16="http://schemas.microsoft.com/office/drawing/2014/main"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 xmlns:a16="http://schemas.microsoft.com/office/drawing/2014/main"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 xmlns:a16="http://schemas.microsoft.com/office/drawing/2014/main"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 xmlns:a16="http://schemas.microsoft.com/office/drawing/2014/main"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 xmlns:a16="http://schemas.microsoft.com/office/drawing/2014/main"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 xmlns:a16="http://schemas.microsoft.com/office/drawing/2014/main"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 xmlns:a16="http://schemas.microsoft.com/office/drawing/2014/main"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 xmlns:a16="http://schemas.microsoft.com/office/drawing/2014/main"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 xmlns:a16="http://schemas.microsoft.com/office/drawing/2014/main"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 xmlns:a16="http://schemas.microsoft.com/office/drawing/2014/main"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 xmlns:a16="http://schemas.microsoft.com/office/drawing/2014/main"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 xmlns:a16="http://schemas.microsoft.com/office/drawing/2014/main"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 xmlns:a16="http://schemas.microsoft.com/office/drawing/2014/main"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 xmlns:a16="http://schemas.microsoft.com/office/drawing/2014/main"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 xmlns:a16="http://schemas.microsoft.com/office/drawing/2014/main"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 xmlns:a16="http://schemas.microsoft.com/office/drawing/2014/main"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 xmlns:a16="http://schemas.microsoft.com/office/drawing/2014/main"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 xmlns:a16="http://schemas.microsoft.com/office/drawing/2014/main"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 xmlns:a16="http://schemas.microsoft.com/office/drawing/2014/main"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 xmlns:a16="http://schemas.microsoft.com/office/drawing/2014/main"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 xmlns:a16="http://schemas.microsoft.com/office/drawing/2014/main"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 xmlns:a16="http://schemas.microsoft.com/office/drawing/2014/main"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 xmlns:a16="http://schemas.microsoft.com/office/drawing/2014/main"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 xmlns:a16="http://schemas.microsoft.com/office/drawing/2014/main"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 xmlns:a16="http://schemas.microsoft.com/office/drawing/2014/main"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 xmlns:a16="http://schemas.microsoft.com/office/drawing/2014/main"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 xmlns:a16="http://schemas.microsoft.com/office/drawing/2014/main"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 xmlns:a16="http://schemas.microsoft.com/office/drawing/2014/main"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 xmlns:a16="http://schemas.microsoft.com/office/drawing/2014/main"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 xmlns:a16="http://schemas.microsoft.com/office/drawing/2014/main"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 xmlns:a16="http://schemas.microsoft.com/office/drawing/2014/main"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 xmlns:a16="http://schemas.microsoft.com/office/drawing/2014/main"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 xmlns:a16="http://schemas.microsoft.com/office/drawing/2014/main"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 xmlns:a16="http://schemas.microsoft.com/office/drawing/2014/main"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 xmlns:a16="http://schemas.microsoft.com/office/drawing/2014/main"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 xmlns:a16="http://schemas.microsoft.com/office/drawing/2014/main"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 xmlns:a16="http://schemas.microsoft.com/office/drawing/2014/main"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 xmlns:a16="http://schemas.microsoft.com/office/drawing/2014/main"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 xmlns:a16="http://schemas.microsoft.com/office/drawing/2014/main"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 xmlns:a16="http://schemas.microsoft.com/office/drawing/2014/main"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 xmlns:a16="http://schemas.microsoft.com/office/drawing/2014/main"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 xmlns:a16="http://schemas.microsoft.com/office/drawing/2014/main"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 xmlns:a16="http://schemas.microsoft.com/office/drawing/2014/main"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a16="http://schemas.microsoft.com/office/drawing/2014/main" xmlns=""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a16="http://schemas.microsoft.com/office/drawing/2014/main" xmlns=""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xmlns=""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xmlns=""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xmlns=""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a16="http://schemas.microsoft.com/office/drawing/2014/main" xmlns=""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a:t>
              </a:r>
              <a:r>
                <a:rPr kumimoji="1" lang="zh-CN" altLang="en-US" sz="2000" b="1">
                  <a:solidFill>
                    <a:schemeClr val="tx1"/>
                  </a:solidFill>
                </a:rPr>
                <a:t>理学</a:t>
              </a:r>
              <a:r>
                <a:rPr kumimoji="1" lang="zh-CN" altLang="en-US" sz="2000" b="1" smtClean="0">
                  <a:solidFill>
                    <a:schemeClr val="tx1"/>
                  </a:solidFill>
                </a:rPr>
                <a:t>）</a:t>
              </a:r>
              <a:endParaRPr kumimoji="1" lang="en-US" altLang="zh-CN" sz="1000" smtClean="0">
                <a:solidFill>
                  <a:schemeClr val="tx1"/>
                </a:solidFill>
              </a:endParaRPr>
            </a:p>
          </p:txBody>
        </p:sp>
        <p:sp>
          <p:nvSpPr>
            <p:cNvPr id="12" name="isliḓe">
              <a:extLst>
                <a:ext uri="{FF2B5EF4-FFF2-40B4-BE49-F238E27FC236}">
                  <a16:creationId xmlns:a16="http://schemas.microsoft.com/office/drawing/2014/main" xmlns=""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xmlns=""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xmlns=""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xmlns=""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xmlns=""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xmlns=""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a16="http://schemas.microsoft.com/office/drawing/2014/main" xmlns=""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lstStyle/>
          <a:p>
            <a:r>
              <a:rPr lang="zh-CN" altLang="en-US" spc="300" smtClean="0"/>
              <a:t>   </a:t>
            </a:r>
            <a:r>
              <a:rPr lang="zh-CN" altLang="en-US" dirty="0"/>
              <a:t>比尔</a:t>
            </a:r>
            <a:r>
              <a:rPr lang="zh-CN" altLang="en-US"/>
              <a:t>咨询</a:t>
            </a:r>
            <a:r>
              <a:rPr lang="zh-CN" altLang="en-US" smtClean="0"/>
              <a:t>公司</a:t>
            </a:r>
            <a:endParaRPr lang="zh-CN" altLang="en-US" dirty="0"/>
          </a:p>
        </p:txBody>
      </p:sp>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 xmlns:a16="http://schemas.microsoft.com/office/drawing/2014/main"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 xmlns:a16="http://schemas.microsoft.com/office/drawing/2014/main"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 xmlns:a16="http://schemas.microsoft.com/office/drawing/2014/main"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 xmlns:a16="http://schemas.microsoft.com/office/drawing/2014/main"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 xmlns:a16="http://schemas.microsoft.com/office/drawing/2014/main"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 xmlns:a16="http://schemas.microsoft.com/office/drawing/2014/main"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 xmlns:a16="http://schemas.microsoft.com/office/drawing/2014/main"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 xmlns:a16="http://schemas.microsoft.com/office/drawing/2014/main"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 xmlns:a16="http://schemas.microsoft.com/office/drawing/2014/main" id="{4A414B77-BEC2-830F-8A50-A085A1753E0B}"/>
                  </a:ext>
                </a:extLst>
              </p:cNvPr>
              <p:cNvSpPr/>
              <p:nvPr/>
            </p:nvSpPr>
            <p:spPr bwMode="auto">
              <a:xfrm>
                <a:off x="6191624" y="4812531"/>
                <a:ext cx="2407454"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方案</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a:t>图件</a:t>
                </a:r>
                <a:r>
                  <a:rPr lang="zh-CN" altLang="en-US" sz="1400" smtClean="0"/>
                  <a:t>：</a:t>
                </a:r>
                <a:r>
                  <a:rPr lang="en-US" altLang="zh-CN" sz="1400" smtClean="0"/>
                  <a:t>CAD, PS, AI, GIS</a:t>
                </a: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大</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数据</a:t>
                </a:r>
                <a:r>
                  <a:rPr kumimoji="1" lang="zh-CN" altLang="en-US" sz="140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 xmlns:a16="http://schemas.microsoft.com/office/drawing/2014/main"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 xmlns:a16="http://schemas.microsoft.com/office/drawing/2014/main"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 xmlns:a16="http://schemas.microsoft.com/office/drawing/2014/main"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 xmlns:a16="http://schemas.microsoft.com/office/drawing/2014/main"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 xmlns:a16="http://schemas.microsoft.com/office/drawing/2014/main"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 xmlns:a16="http://schemas.microsoft.com/office/drawing/2014/main"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 xmlns:a16="http://schemas.microsoft.com/office/drawing/2014/main"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 xmlns:a16="http://schemas.microsoft.com/office/drawing/2014/main"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 xmlns:a16="http://schemas.microsoft.com/office/drawing/2014/main"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 xmlns:a16="http://schemas.microsoft.com/office/drawing/2014/main"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 xmlns:a16="http://schemas.microsoft.com/office/drawing/2014/main"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 xmlns:a16="http://schemas.microsoft.com/office/drawing/2014/main"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 xmlns:a16="http://schemas.microsoft.com/office/drawing/2014/main"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 xmlns:a16="http://schemas.microsoft.com/office/drawing/2014/main"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 xmlns:a16="http://schemas.microsoft.com/office/drawing/2014/main"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 xmlns:a16="http://schemas.microsoft.com/office/drawing/2014/main"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 xmlns:a16="http://schemas.microsoft.com/office/drawing/2014/main"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 xmlns:a16="http://schemas.microsoft.com/office/drawing/2014/main"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 xmlns:a16="http://schemas.microsoft.com/office/drawing/2014/main"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a16="http://schemas.microsoft.com/office/drawing/2014/main" xmlns=""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a16="http://schemas.microsoft.com/office/drawing/2014/main" xmlns=""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a16="http://schemas.microsoft.com/office/drawing/2014/main" xmlns=""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a16="http://schemas.microsoft.com/office/drawing/2014/main" xmlns=""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a16="http://schemas.microsoft.com/office/drawing/2014/main" xmlns=""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a16="http://schemas.microsoft.com/office/drawing/2014/main" xmlns=""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a16="http://schemas.microsoft.com/office/drawing/2014/main" xmlns=""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a16="http://schemas.microsoft.com/office/drawing/2014/main" xmlns=""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a16="http://schemas.microsoft.com/office/drawing/2014/main" xmlns=""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a16="http://schemas.microsoft.com/office/drawing/2014/main" xmlns=""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a16="http://schemas.microsoft.com/office/drawing/2014/main" xmlns=""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a16="http://schemas.microsoft.com/office/drawing/2014/main" xmlns=""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a16="http://schemas.microsoft.com/office/drawing/2014/main" xmlns=""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a16="http://schemas.microsoft.com/office/drawing/2014/main" xmlns=""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a16="http://schemas.microsoft.com/office/drawing/2014/main" xmlns=""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a16="http://schemas.microsoft.com/office/drawing/2014/main" xmlns=""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a16="http://schemas.microsoft.com/office/drawing/2014/main" xmlns=""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 xmlns:a16="http://schemas.microsoft.com/office/drawing/2014/main"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 xmlns:a16="http://schemas.microsoft.com/office/drawing/2014/main"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 xmlns:a16="http://schemas.microsoft.com/office/drawing/2014/main"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 xmlns:a16="http://schemas.microsoft.com/office/drawing/2014/main"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 xmlns:a16="http://schemas.microsoft.com/office/drawing/2014/main"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 xmlns:a16="http://schemas.microsoft.com/office/drawing/2014/main"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 xmlns:a16="http://schemas.microsoft.com/office/drawing/2014/main"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 xmlns:a16="http://schemas.microsoft.com/office/drawing/2014/main"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 xmlns:a16="http://schemas.microsoft.com/office/drawing/2014/main"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 xmlns:a16="http://schemas.microsoft.com/office/drawing/2014/main"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 xmlns:a16="http://schemas.microsoft.com/office/drawing/2014/main"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 xmlns:a16="http://schemas.microsoft.com/office/drawing/2014/main"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 xmlns:a16="http://schemas.microsoft.com/office/drawing/2014/main"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 xmlns:a16="http://schemas.microsoft.com/office/drawing/2014/main"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 xmlns:a16="http://schemas.microsoft.com/office/drawing/2014/main"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 xmlns:a16="http://schemas.microsoft.com/office/drawing/2014/main"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 xmlns:a16="http://schemas.microsoft.com/office/drawing/2014/main"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 xmlns:a16="http://schemas.microsoft.com/office/drawing/2014/main"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 xmlns:a16="http://schemas.microsoft.com/office/drawing/2014/main"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 xmlns:a16="http://schemas.microsoft.com/office/drawing/2014/main"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 xmlns:a16="http://schemas.microsoft.com/office/drawing/2014/main"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 xmlns:a16="http://schemas.microsoft.com/office/drawing/2014/main"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 xmlns:a16="http://schemas.microsoft.com/office/drawing/2014/main"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 xmlns:a16="http://schemas.microsoft.com/office/drawing/2014/main"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 xmlns:a16="http://schemas.microsoft.com/office/drawing/2014/main"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 xmlns:a16="http://schemas.microsoft.com/office/drawing/2014/main"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 xmlns:a16="http://schemas.microsoft.com/office/drawing/2014/main"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 xmlns:a16="http://schemas.microsoft.com/office/drawing/2014/main"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 xmlns:a16="http://schemas.microsoft.com/office/drawing/2014/main"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 xmlns:a16="http://schemas.microsoft.com/office/drawing/2014/main"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 xmlns:a16="http://schemas.microsoft.com/office/drawing/2014/main"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 xmlns:a16="http://schemas.microsoft.com/office/drawing/2014/main"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 xmlns:a16="http://schemas.microsoft.com/office/drawing/2014/main"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 xmlns:a16="http://schemas.microsoft.com/office/drawing/2014/main"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 xmlns:a16="http://schemas.microsoft.com/office/drawing/2014/main"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 xmlns:a16="http://schemas.microsoft.com/office/drawing/2014/main"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 xmlns:a16="http://schemas.microsoft.com/office/drawing/2014/main"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 xmlns:a16="http://schemas.microsoft.com/office/drawing/2014/main"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 xmlns:a16="http://schemas.microsoft.com/office/drawing/2014/main"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 xmlns:a16="http://schemas.microsoft.com/office/drawing/2014/main"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 xmlns:a16="http://schemas.microsoft.com/office/drawing/2014/main"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 xmlns:a16="http://schemas.microsoft.com/office/drawing/2014/main"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 xmlns:a16="http://schemas.microsoft.com/office/drawing/2014/main"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 xmlns:a16="http://schemas.microsoft.com/office/drawing/2014/main"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 xmlns:a16="http://schemas.microsoft.com/office/drawing/2014/main"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 xmlns:a16="http://schemas.microsoft.com/office/drawing/2014/main"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 xmlns:a16="http://schemas.microsoft.com/office/drawing/2014/main"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 xmlns:a16="http://schemas.microsoft.com/office/drawing/2014/main"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 xmlns:a16="http://schemas.microsoft.com/office/drawing/2014/main"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 xmlns:a16="http://schemas.microsoft.com/office/drawing/2014/main"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 xmlns:a16="http://schemas.microsoft.com/office/drawing/2014/main"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 xmlns:a16="http://schemas.microsoft.com/office/drawing/2014/main"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 xmlns:a16="http://schemas.microsoft.com/office/drawing/2014/main"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 xmlns:a16="http://schemas.microsoft.com/office/drawing/2014/main"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 xmlns:a16="http://schemas.microsoft.com/office/drawing/2014/main"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 xmlns:a16="http://schemas.microsoft.com/office/drawing/2014/main"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a16="http://schemas.microsoft.com/office/drawing/2014/main" xmlns=""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a16="http://schemas.microsoft.com/office/drawing/2014/main" xmlns=""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a16="http://schemas.microsoft.com/office/drawing/2014/main" xmlns=""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a16="http://schemas.microsoft.com/office/drawing/2014/main" xmlns=""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a16="http://schemas.microsoft.com/office/drawing/2014/main" xmlns=""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a16="http://schemas.microsoft.com/office/drawing/2014/main" xmlns=""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a16="http://schemas.microsoft.com/office/drawing/2014/main" xmlns=""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a16="http://schemas.microsoft.com/office/drawing/2014/main" xmlns=""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a16="http://schemas.microsoft.com/office/drawing/2014/main" xmlns=""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a16="http://schemas.microsoft.com/office/drawing/2014/main" xmlns=""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a16="http://schemas.microsoft.com/office/drawing/2014/main" xmlns=""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a16="http://schemas.microsoft.com/office/drawing/2014/main" xmlns=""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a16="http://schemas.microsoft.com/office/drawing/2014/main" xmlns=""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428295"/>
            <a:ext cx="6676675" cy="4653516"/>
            <a:chOff x="998160" y="1655329"/>
            <a:chExt cx="6676675" cy="4653516"/>
          </a:xfrm>
        </p:grpSpPr>
        <p:sp>
          <p:nvSpPr>
            <p:cNvPr id="7" name="îSḻîḋè">
              <a:extLst>
                <a:ext uri="{FF2B5EF4-FFF2-40B4-BE49-F238E27FC236}">
                  <a16:creationId xmlns:a16="http://schemas.microsoft.com/office/drawing/2014/main" xmlns=""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a:t>
              </a:r>
              <a:r>
                <a:rPr kumimoji="1" lang="zh-CN" altLang="en-US" sz="1400">
                  <a:solidFill>
                    <a:schemeClr val="tx1"/>
                  </a:solidFill>
                </a:rPr>
                <a:t>实力</a:t>
              </a:r>
              <a:r>
                <a:rPr kumimoji="1" lang="zh-CN" altLang="en-US" sz="1400" smtClean="0">
                  <a:solidFill>
                    <a:schemeClr val="tx1"/>
                  </a:solidFill>
                </a:rPr>
                <a:t>全国第二，科研实力全国第一。</a:t>
              </a:r>
              <a:endParaRPr kumimoji="1" lang="zh-CN" altLang="en-US" sz="1400" dirty="0">
                <a:solidFill>
                  <a:schemeClr val="tx1"/>
                </a:solidFill>
              </a:endParaRPr>
            </a:p>
          </p:txBody>
        </p:sp>
        <p:sp>
          <p:nvSpPr>
            <p:cNvPr id="8" name="íṧľîḑé">
              <a:extLst>
                <a:ext uri="{FF2B5EF4-FFF2-40B4-BE49-F238E27FC236}">
                  <a16:creationId xmlns:a16="http://schemas.microsoft.com/office/drawing/2014/main" xmlns=""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xmlns=""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xmlns=""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xmlns=""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a16="http://schemas.microsoft.com/office/drawing/2014/main" xmlns=""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a:t>
              </a:r>
              <a:r>
                <a:rPr kumimoji="1" lang="zh-CN" altLang="en-US" sz="2000" b="1">
                  <a:solidFill>
                    <a:schemeClr val="tx1"/>
                  </a:solidFill>
                </a:rPr>
                <a:t>管理学</a:t>
              </a:r>
              <a:r>
                <a:rPr kumimoji="1" lang="zh-CN" altLang="en-US" sz="2000" b="1" smtClean="0">
                  <a:solidFill>
                    <a:schemeClr val="tx1"/>
                  </a:solidFill>
                </a:rPr>
                <a:t>）</a:t>
              </a:r>
              <a:endParaRPr kumimoji="1" lang="zh-CN" altLang="en-US" sz="2000" b="1" dirty="0">
                <a:solidFill>
                  <a:schemeClr val="tx1"/>
                </a:solidFill>
              </a:endParaRPr>
            </a:p>
          </p:txBody>
        </p:sp>
        <p:sp>
          <p:nvSpPr>
            <p:cNvPr id="12" name="isliḓe">
              <a:extLst>
                <a:ext uri="{FF2B5EF4-FFF2-40B4-BE49-F238E27FC236}">
                  <a16:creationId xmlns:a16="http://schemas.microsoft.com/office/drawing/2014/main" xmlns=""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xmlns=""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xmlns=""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a:t>
              </a:r>
              <a:r>
                <a:rPr kumimoji="1" lang="zh-CN" altLang="en-US" sz="1400" b="1" smtClean="0">
                  <a:solidFill>
                    <a:schemeClr val="tx1"/>
                  </a:solidFill>
                </a:rPr>
                <a:t>现有望</a:t>
              </a:r>
              <a:r>
                <a:rPr kumimoji="1" lang="zh-CN" altLang="en-US" sz="1400" b="1">
                  <a:solidFill>
                    <a:schemeClr val="tx1"/>
                  </a:solidFill>
                </a:rPr>
                <a:t>江、华西和江安三个校区</a:t>
              </a:r>
              <a:r>
                <a:rPr kumimoji="1" lang="zh-CN" altLang="en-US" sz="1400">
                  <a:solidFill>
                    <a:schemeClr val="tx1"/>
                  </a:solidFill>
                </a:rPr>
                <a:t>，占地面积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a:t>
              </a:r>
              <a:r>
                <a:rPr kumimoji="1" lang="zh-CN" altLang="en-US" sz="1400" b="1">
                  <a:solidFill>
                    <a:schemeClr val="tx1"/>
                  </a:solidFill>
                </a:rPr>
                <a:t>眉山校区</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xmlns=""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xmlns=""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xmlns=""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 xmlns:a16="http://schemas.microsoft.com/office/drawing/2014/main" id="{C25E8E95-CABE-8AB4-DF8F-589CC9A72707}"/>
              </a:ext>
            </a:extLst>
          </p:cNvPr>
          <p:cNvGrpSpPr/>
          <p:nvPr/>
        </p:nvGrpSpPr>
        <p:grpSpPr>
          <a:xfrm>
            <a:off x="424329" y="1331206"/>
            <a:ext cx="11219030" cy="4819601"/>
            <a:chOff x="424329" y="1331206"/>
            <a:chExt cx="11219030" cy="4819601"/>
          </a:xfrm>
        </p:grpSpPr>
        <p:grpSp>
          <p:nvGrpSpPr>
            <p:cNvPr id="22" name="íś1iḑé">
              <a:extLst>
                <a:ext uri="{FF2B5EF4-FFF2-40B4-BE49-F238E27FC236}">
                  <a16:creationId xmlns="" xmlns:a16="http://schemas.microsoft.com/office/drawing/2014/main"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 xmlns:a16="http://schemas.microsoft.com/office/drawing/2014/main"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 xmlns:a16="http://schemas.microsoft.com/office/drawing/2014/main"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 xmlns:a16="http://schemas.microsoft.com/office/drawing/2014/main"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 xmlns:a16="http://schemas.microsoft.com/office/drawing/2014/main"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 xmlns:a16="http://schemas.microsoft.com/office/drawing/2014/main"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 xmlns:a16="http://schemas.microsoft.com/office/drawing/2014/main"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 xmlns:a16="http://schemas.microsoft.com/office/drawing/2014/main"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 xmlns:a16="http://schemas.microsoft.com/office/drawing/2014/main"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smtClean="0">
                    <a:solidFill>
                      <a:schemeClr val="tx1"/>
                    </a:solidFill>
                    <a:hlinkClick r:id="rId7"/>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 xmlns:a16="http://schemas.microsoft.com/office/drawing/2014/main" id="{7009ABB9-54AA-725D-0921-852A74555D1B}"/>
                </a:ext>
              </a:extLst>
            </p:cNvPr>
            <p:cNvGrpSpPr/>
            <p:nvPr/>
          </p:nvGrpSpPr>
          <p:grpSpPr>
            <a:xfrm>
              <a:off x="424329" y="2134684"/>
              <a:ext cx="4100563" cy="2378590"/>
              <a:chOff x="424329" y="2134684"/>
              <a:chExt cx="4100563" cy="2378590"/>
            </a:xfrm>
          </p:grpSpPr>
          <p:grpSp>
            <p:nvGrpSpPr>
              <p:cNvPr id="25" name="ïsľïḓè">
                <a:extLst>
                  <a:ext uri="{FF2B5EF4-FFF2-40B4-BE49-F238E27FC236}">
                    <a16:creationId xmlns="" xmlns:a16="http://schemas.microsoft.com/office/drawing/2014/main"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 xmlns:a16="http://schemas.microsoft.com/office/drawing/2014/main"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 xmlns:a16="http://schemas.microsoft.com/office/drawing/2014/main"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 xmlns:a16="http://schemas.microsoft.com/office/drawing/2014/main"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 xmlns:a16="http://schemas.microsoft.com/office/drawing/2014/main" id="{5E932B0A-B4A5-A1B2-5338-BCE6323D91B1}"/>
                  </a:ext>
                </a:extLst>
              </p:cNvPr>
              <p:cNvSpPr/>
              <p:nvPr/>
            </p:nvSpPr>
            <p:spPr>
              <a:xfrm flipH="1">
                <a:off x="424329" y="2614705"/>
                <a:ext cx="3272189"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围绕科研需要、就业需要读研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国内硕博：</a:t>
                </a:r>
                <a:r>
                  <a:rPr kumimoji="1" lang="zh-CN" altLang="en-US" sz="1400" smtClean="0">
                    <a:solidFill>
                      <a:schemeClr val="tx1"/>
                    </a:solidFill>
                    <a:hlinkClick r:id="rId8"/>
                  </a:rPr>
                  <a:t>全国研招网</a:t>
                </a:r>
                <a:r>
                  <a:rPr kumimoji="1" lang="zh-CN" altLang="en-US" sz="1400" smtClean="0">
                    <a:solidFill>
                      <a:schemeClr val="tx1"/>
                    </a:solidFill>
                  </a:rPr>
                  <a:t>、</a:t>
                </a:r>
                <a:r>
                  <a:rPr kumimoji="1" lang="zh-CN" altLang="en-US" sz="1400" smtClean="0">
                    <a:solidFill>
                      <a:schemeClr val="tx1"/>
                    </a:solidFill>
                    <a:hlinkClick r:id="rId9"/>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a:solidFill>
                      <a:schemeClr val="tx1"/>
                    </a:solidFill>
                  </a:rPr>
                  <a:t>博士</a:t>
                </a:r>
                <a:r>
                  <a:rPr kumimoji="1" lang="zh-CN" altLang="en-US" sz="1400" smtClean="0">
                    <a:solidFill>
                      <a:schemeClr val="tx1"/>
                    </a:solidFill>
                  </a:rPr>
                  <a:t>：</a:t>
                </a:r>
                <a:r>
                  <a:rPr kumimoji="1" lang="zh-CN" altLang="en-US" sz="1400" smtClean="0">
                    <a:solidFill>
                      <a:schemeClr val="tx1"/>
                    </a:solidFill>
                    <a:hlinkClick r:id="rId10"/>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a16="http://schemas.microsoft.com/office/drawing/2014/main" xmlns=""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a16="http://schemas.microsoft.com/office/drawing/2014/main" xmlns=""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a16="http://schemas.microsoft.com/office/drawing/2014/main" xmlns=""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a16="http://schemas.microsoft.com/office/drawing/2014/main" xmlns=""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a16="http://schemas.microsoft.com/office/drawing/2014/main" xmlns=""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a16="http://schemas.microsoft.com/office/drawing/2014/main" xmlns=""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a16="http://schemas.microsoft.com/office/drawing/2014/main" xmlns=""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a16="http://schemas.microsoft.com/office/drawing/2014/main" xmlns=""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a16="http://schemas.microsoft.com/office/drawing/2014/main" xmlns=""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a16="http://schemas.microsoft.com/office/drawing/2014/main" xmlns=""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a16="http://schemas.microsoft.com/office/drawing/2014/main" xmlns=""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a16="http://schemas.microsoft.com/office/drawing/2014/main" xmlns=""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a16="http://schemas.microsoft.com/office/drawing/2014/main" xmlns=""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a16="http://schemas.microsoft.com/office/drawing/2014/main" xmlns=""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a16="http://schemas.microsoft.com/office/drawing/2014/main" xmlns=""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a16="http://schemas.microsoft.com/office/drawing/2014/main" xmlns=""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a:t>
              </a:r>
              <a:r>
                <a:rPr lang="zh-CN" altLang="en-US" sz="2800" b="1" u="sng" smtClean="0">
                  <a:solidFill>
                    <a:schemeClr val="tx1"/>
                  </a:solidFill>
                </a:rPr>
                <a:t>专硕</a:t>
              </a:r>
              <a:r>
                <a:rPr lang="zh-CN" altLang="en-US" sz="2800" b="1" smtClean="0">
                  <a:solidFill>
                    <a:schemeClr val="tx1"/>
                  </a:solidFill>
                </a:rPr>
                <a:t>（全日制）</a:t>
              </a:r>
              <a:endParaRPr lang="en-US" altLang="zh-CN" sz="2800" b="1" dirty="0">
                <a:solidFill>
                  <a:schemeClr val="tx1"/>
                </a:solidFill>
              </a:endParaRPr>
            </a:p>
          </p:txBody>
        </p:sp>
        <p:sp>
          <p:nvSpPr>
            <p:cNvPr id="30" name="isḷïḍé">
              <a:extLst>
                <a:ext uri="{FF2B5EF4-FFF2-40B4-BE49-F238E27FC236}">
                  <a16:creationId xmlns:a16="http://schemas.microsoft.com/office/drawing/2014/main" xmlns=""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导师：</a:t>
              </a:r>
              <a:r>
                <a:rPr kumimoji="1" lang="zh-CN" altLang="en-US" sz="1600" smtClean="0">
                  <a:solidFill>
                    <a:schemeClr val="tx1"/>
                  </a:solidFill>
                </a:rPr>
                <a:t>刘俊教授，博士生导师，博士毕业于中国科学院地理科学与资源研究所，主研旅游大数据、旅游规划等</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费用：</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a16="http://schemas.microsoft.com/office/drawing/2014/main" xmlns=""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a16="http://schemas.microsoft.com/office/drawing/2014/main" xmlns=""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a16="http://schemas.microsoft.com/office/drawing/2014/main" xmlns=""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a16="http://schemas.microsoft.com/office/drawing/2014/main" xmlns=""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a16="http://schemas.microsoft.com/office/drawing/2014/main" xmlns=""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a16="http://schemas.microsoft.com/office/drawing/2014/main" xmlns=""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a16="http://schemas.microsoft.com/office/drawing/2014/main" xmlns=""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a16="http://schemas.microsoft.com/office/drawing/2014/main" xmlns=""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a16="http://schemas.microsoft.com/office/drawing/2014/main" xmlns=""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a16="http://schemas.microsoft.com/office/drawing/2014/main" xmlns=""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a16="http://schemas.microsoft.com/office/drawing/2014/main" xmlns=""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a16="http://schemas.microsoft.com/office/drawing/2014/main" xmlns=""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a16="http://schemas.microsoft.com/office/drawing/2014/main" xmlns=""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a16="http://schemas.microsoft.com/office/drawing/2014/main" xmlns=""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a16="http://schemas.microsoft.com/office/drawing/2014/main" xmlns=""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a16="http://schemas.microsoft.com/office/drawing/2014/main" xmlns=""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a16="http://schemas.microsoft.com/office/drawing/2014/main" xmlns=""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a16="http://schemas.microsoft.com/office/drawing/2014/main" xmlns=""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a16="http://schemas.microsoft.com/office/drawing/2014/main" xmlns=""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a16="http://schemas.microsoft.com/office/drawing/2014/main" xmlns=""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a16="http://schemas.microsoft.com/office/drawing/2014/main" xmlns=""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a16="http://schemas.microsoft.com/office/drawing/2014/main" xmlns=""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a16="http://schemas.microsoft.com/office/drawing/2014/main" xmlns=""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a16="http://schemas.microsoft.com/office/drawing/2014/main" xmlns=""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a16="http://schemas.microsoft.com/office/drawing/2014/main" xmlns=""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a16="http://schemas.microsoft.com/office/drawing/2014/main" xmlns=""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a16="http://schemas.microsoft.com/office/drawing/2014/main" xmlns=""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a16="http://schemas.microsoft.com/office/drawing/2014/main" xmlns=""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a:t>
                  </a:r>
                  <a:r>
                    <a:rPr kumimoji="1" lang="zh-CN" altLang="en-US" sz="1400" smtClean="0">
                      <a:solidFill>
                        <a:schemeClr val="tx1"/>
                      </a:solidFill>
                    </a:rPr>
                    <a:t>中分析安仁古镇时空演变规律，开展安仁古镇文</a:t>
                  </a:r>
                  <a:r>
                    <a:rPr kumimoji="1" lang="zh-CN" altLang="en-US" sz="1400">
                      <a:solidFill>
                        <a:schemeClr val="tx1"/>
                      </a:solidFill>
                    </a:rPr>
                    <a:t>旅现象</a:t>
                  </a:r>
                  <a:r>
                    <a:rPr kumimoji="1" lang="zh-CN" altLang="en-US" sz="1400" smtClean="0">
                      <a:solidFill>
                        <a:schemeClr val="tx1"/>
                      </a:solidFill>
                    </a:rPr>
                    <a:t>“为什么”如此的研究。</a:t>
                  </a:r>
                  <a:endParaRPr kumimoji="1" lang="en-US" altLang="zh-CN" sz="1400" dirty="0">
                    <a:solidFill>
                      <a:schemeClr val="tx1"/>
                    </a:solidFill>
                  </a:endParaRPr>
                </a:p>
              </p:txBody>
            </p:sp>
            <p:sp>
              <p:nvSpPr>
                <p:cNvPr id="62" name="îŝľiḋé">
                  <a:extLst>
                    <a:ext uri="{FF2B5EF4-FFF2-40B4-BE49-F238E27FC236}">
                      <a16:creationId xmlns:a16="http://schemas.microsoft.com/office/drawing/2014/main" xmlns=""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a16="http://schemas.microsoft.com/office/drawing/2014/main" xmlns=""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a16="http://schemas.microsoft.com/office/drawing/2014/main" xmlns=""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a16="http://schemas.microsoft.com/office/drawing/2014/main" xmlns=""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a:t>
                  </a:r>
                  <a:r>
                    <a:rPr kumimoji="1" lang="zh-CN" altLang="en-US" sz="1400" smtClean="0">
                      <a:solidFill>
                        <a:schemeClr val="tx1"/>
                      </a:solidFill>
                    </a:rPr>
                    <a:t>研</a:t>
                  </a:r>
                  <a:r>
                    <a:rPr kumimoji="1" lang="zh-CN" altLang="en-US" sz="1400">
                      <a:solidFill>
                        <a:schemeClr val="tx1"/>
                      </a:solidFill>
                    </a:rPr>
                    <a:t>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a16="http://schemas.microsoft.com/office/drawing/2014/main" xmlns=""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a16="http://schemas.microsoft.com/office/drawing/2014/main" xmlns=""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a16="http://schemas.microsoft.com/office/drawing/2014/main" xmlns=""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a16="http://schemas.microsoft.com/office/drawing/2014/main" xmlns=""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a16="http://schemas.microsoft.com/office/drawing/2014/main" xmlns=""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a16="http://schemas.microsoft.com/office/drawing/2014/main" xmlns=""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a16="http://schemas.microsoft.com/office/drawing/2014/main" xmlns=""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a16="http://schemas.microsoft.com/office/drawing/2014/main" xmlns=""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a16="http://schemas.microsoft.com/office/drawing/2014/main" xmlns=""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a16="http://schemas.microsoft.com/office/drawing/2014/main" xmlns=""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a16="http://schemas.microsoft.com/office/drawing/2014/main" xmlns="" id="{DDBE096E-1C49-79A3-21CF-FDA2EA9CCBA3}"/>
                </a:ext>
              </a:extLst>
            </p:cNvPr>
            <p:cNvSpPr/>
            <p:nvPr/>
          </p:nvSpPr>
          <p:spPr>
            <a:xfrm>
              <a:off x="2978328" y="2268722"/>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 xmlns:a16="http://schemas.microsoft.com/office/drawing/2014/main"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a16="http://schemas.microsoft.com/office/drawing/2014/main" xmlns=""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a16="http://schemas.microsoft.com/office/drawing/2014/main" xmlns=""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a16="http://schemas.microsoft.com/office/drawing/2014/main" xmlns=""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a16="http://schemas.microsoft.com/office/drawing/2014/main" xmlns=""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a16="http://schemas.microsoft.com/office/drawing/2014/main" xmlns=""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a16="http://schemas.microsoft.com/office/drawing/2014/main" xmlns=""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a16="http://schemas.microsoft.com/office/drawing/2014/main" xmlns=""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a16="http://schemas.microsoft.com/office/drawing/2014/main" xmlns=""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a16="http://schemas.microsoft.com/office/drawing/2014/main" xmlns=""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a16="http://schemas.microsoft.com/office/drawing/2014/main" xmlns=""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a16="http://schemas.microsoft.com/office/drawing/2014/main" xmlns=""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a16="http://schemas.microsoft.com/office/drawing/2014/main" xmlns=""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a16="http://schemas.microsoft.com/office/drawing/2014/main" xmlns=""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a16="http://schemas.microsoft.com/office/drawing/2014/main" xmlns=""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建议找发传单、刷单之类的兼职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a16="http://schemas.microsoft.com/office/drawing/2014/main" xmlns=""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a16="http://schemas.microsoft.com/office/drawing/2014/main" xmlns=""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a16="http://schemas.microsoft.com/office/drawing/2014/main" xmlns=""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a16="http://schemas.microsoft.com/office/drawing/2014/main" xmlns=""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a16="http://schemas.microsoft.com/office/drawing/2014/main" xmlns=""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a16="http://schemas.microsoft.com/office/drawing/2014/main" xmlns=""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a16="http://schemas.microsoft.com/office/drawing/2014/main" xmlns=""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a16="http://schemas.microsoft.com/office/drawing/2014/main" xmlns=""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a16="http://schemas.microsoft.com/office/drawing/2014/main" xmlns=""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a16="http://schemas.microsoft.com/office/drawing/2014/main" xmlns=""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a16="http://schemas.microsoft.com/office/drawing/2014/main" xmlns=""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a16="http://schemas.microsoft.com/office/drawing/2014/main" xmlns=""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a16="http://schemas.microsoft.com/office/drawing/2014/main" xmlns=""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a16="http://schemas.microsoft.com/office/drawing/2014/main" xmlns=""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a16="http://schemas.microsoft.com/office/drawing/2014/main" xmlns=""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a16="http://schemas.microsoft.com/office/drawing/2014/main" xmlns=""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a16="http://schemas.microsoft.com/office/drawing/2014/main" xmlns=""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a16="http://schemas.microsoft.com/office/drawing/2014/main" xmlns=""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a16="http://schemas.microsoft.com/office/drawing/2014/main" xmlns=""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a16="http://schemas.microsoft.com/office/drawing/2014/main" xmlns=""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a16="http://schemas.microsoft.com/office/drawing/2014/main" xmlns=""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a16="http://schemas.microsoft.com/office/drawing/2014/main" xmlns=""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a16="http://schemas.microsoft.com/office/drawing/2014/main" xmlns=""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a16="http://schemas.microsoft.com/office/drawing/2014/main" xmlns=""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a16="http://schemas.microsoft.com/office/drawing/2014/main" xmlns=""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a16="http://schemas.microsoft.com/office/drawing/2014/main" xmlns=""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a16="http://schemas.microsoft.com/office/drawing/2014/main" xmlns=""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a16="http://schemas.microsoft.com/office/drawing/2014/main" xmlns=""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a16="http://schemas.microsoft.com/office/drawing/2014/main" xmlns=""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a16="http://schemas.microsoft.com/office/drawing/2014/main" xmlns=""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a16="http://schemas.microsoft.com/office/drawing/2014/main" xmlns=""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a16="http://schemas.microsoft.com/office/drawing/2014/main" xmlns=""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a16="http://schemas.microsoft.com/office/drawing/2014/main" xmlns=""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工作或实习中的个人优势</a:t>
                    </a:r>
                    <a:endParaRPr kumimoji="1" lang="en-US" altLang="zh-CN" sz="1600" dirty="0"/>
                  </a:p>
                </p:txBody>
              </p:sp>
              <p:sp>
                <p:nvSpPr>
                  <p:cNvPr id="62" name="ïşḷïḑè">
                    <a:extLst>
                      <a:ext uri="{FF2B5EF4-FFF2-40B4-BE49-F238E27FC236}">
                        <a16:creationId xmlns:a16="http://schemas.microsoft.com/office/drawing/2014/main" xmlns=""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a16="http://schemas.microsoft.com/office/drawing/2014/main" xmlns=""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a16="http://schemas.microsoft.com/office/drawing/2014/main" xmlns=""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a16="http://schemas.microsoft.com/office/drawing/2014/main" xmlns=""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a16="http://schemas.microsoft.com/office/drawing/2014/main" xmlns=""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a16="http://schemas.microsoft.com/office/drawing/2014/main" xmlns=""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a16="http://schemas.microsoft.com/office/drawing/2014/main" xmlns=""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a16="http://schemas.microsoft.com/office/drawing/2014/main" xmlns=""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a16="http://schemas.microsoft.com/office/drawing/2014/main" xmlns=""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a16="http://schemas.microsoft.com/office/drawing/2014/main" xmlns=""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本科提前批</a:t>
            </a:r>
            <a:r>
              <a:rPr lang="zh-CN" altLang="en-US" sz="1600"/>
              <a:t>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a16="http://schemas.microsoft.com/office/drawing/2014/main" xmlns=""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a16="http://schemas.microsoft.com/office/drawing/2014/main" xmlns=""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a16="http://schemas.microsoft.com/office/drawing/2014/main" xmlns=""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a16="http://schemas.microsoft.com/office/drawing/2014/main" xmlns=""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a16="http://schemas.microsoft.com/office/drawing/2014/main" xmlns=""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a16="http://schemas.microsoft.com/office/drawing/2014/main" xmlns=""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a16="http://schemas.microsoft.com/office/drawing/2014/main" xmlns=""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a16="http://schemas.microsoft.com/office/drawing/2014/main" xmlns=""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a16="http://schemas.microsoft.com/office/drawing/2014/main" xmlns=""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a16="http://schemas.microsoft.com/office/drawing/2014/main" xmlns=""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a16="http://schemas.microsoft.com/office/drawing/2014/main" xmlns=""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a16="http://schemas.microsoft.com/office/drawing/2014/main" xmlns=""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a16="http://schemas.microsoft.com/office/drawing/2014/main" xmlns=""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a16="http://schemas.microsoft.com/office/drawing/2014/main" xmlns=""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a16="http://schemas.microsoft.com/office/drawing/2014/main" xmlns=""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a16="http://schemas.microsoft.com/office/drawing/2014/main" xmlns=""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a16="http://schemas.microsoft.com/office/drawing/2014/main" xmlns=""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以上院校数据来自于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 xmlns:a16="http://schemas.microsoft.com/office/drawing/2014/main"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 xmlns:a16="http://schemas.microsoft.com/office/drawing/2014/main"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 xmlns:a16="http://schemas.microsoft.com/office/drawing/2014/main"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 xmlns:a16="http://schemas.microsoft.com/office/drawing/2014/main"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 xmlns:a16="http://schemas.microsoft.com/office/drawing/2014/main"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 xmlns:a16="http://schemas.microsoft.com/office/drawing/2014/main"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 xmlns:a16="http://schemas.microsoft.com/office/drawing/2014/main"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 xmlns:a16="http://schemas.microsoft.com/office/drawing/2014/main"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 xmlns:a16="http://schemas.microsoft.com/office/drawing/2014/main"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 xmlns:a16="http://schemas.microsoft.com/office/drawing/2014/main"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 xmlns:a16="http://schemas.microsoft.com/office/drawing/2014/main"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 xmlns:a16="http://schemas.microsoft.com/office/drawing/2014/main"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 xmlns:a16="http://schemas.microsoft.com/office/drawing/2014/main"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 xmlns:a16="http://schemas.microsoft.com/office/drawing/2014/main"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 xmlns:a16="http://schemas.microsoft.com/office/drawing/2014/main"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 xmlns:a16="http://schemas.microsoft.com/office/drawing/2014/main"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 xmlns:a16="http://schemas.microsoft.com/office/drawing/2014/main"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 xmlns:a16="http://schemas.microsoft.com/office/drawing/2014/main"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 xmlns:a16="http://schemas.microsoft.com/office/drawing/2014/main"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 xmlns:a16="http://schemas.microsoft.com/office/drawing/2014/main"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 xmlns:a16="http://schemas.microsoft.com/office/drawing/2014/main"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 xmlns:a16="http://schemas.microsoft.com/office/drawing/2014/main"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 xmlns:a16="http://schemas.microsoft.com/office/drawing/2014/main"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 xmlns:a16="http://schemas.microsoft.com/office/drawing/2014/main"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 xmlns:a16="http://schemas.microsoft.com/office/drawing/2014/main"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 xmlns:a16="http://schemas.microsoft.com/office/drawing/2014/main"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 xmlns:a16="http://schemas.microsoft.com/office/drawing/2014/main"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 xmlns:a16="http://schemas.microsoft.com/office/drawing/2014/main"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 xmlns:a16="http://schemas.microsoft.com/office/drawing/2014/main"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 xmlns:a16="http://schemas.microsoft.com/office/drawing/2014/main"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 xmlns:a16="http://schemas.microsoft.com/office/drawing/2014/main"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 xmlns:a16="http://schemas.microsoft.com/office/drawing/2014/main"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 xmlns:a16="http://schemas.microsoft.com/office/drawing/2014/main"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 xmlns:a16="http://schemas.microsoft.com/office/drawing/2014/main"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 xmlns:a16="http://schemas.microsoft.com/office/drawing/2014/main"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 xmlns:a16="http://schemas.microsoft.com/office/drawing/2014/main"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 xmlns:a16="http://schemas.microsoft.com/office/drawing/2014/main"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 xmlns:a16="http://schemas.microsoft.com/office/drawing/2014/main"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 xmlns:a16="http://schemas.microsoft.com/office/drawing/2014/main"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 xmlns:a16="http://schemas.microsoft.com/office/drawing/2014/main"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 xmlns:a16="http://schemas.microsoft.com/office/drawing/2014/main"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 xmlns:a16="http://schemas.microsoft.com/office/drawing/2014/main"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 xmlns:a16="http://schemas.microsoft.com/office/drawing/2014/main"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 xmlns:a16="http://schemas.microsoft.com/office/drawing/2014/main"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 xmlns:a16="http://schemas.microsoft.com/office/drawing/2014/main"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 xmlns:a16="http://schemas.microsoft.com/office/drawing/2014/main"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 xmlns:a16="http://schemas.microsoft.com/office/drawing/2014/main"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 xmlns:a16="http://schemas.microsoft.com/office/drawing/2014/main"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 xmlns:a16="http://schemas.microsoft.com/office/drawing/2014/main"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 xmlns:a16="http://schemas.microsoft.com/office/drawing/2014/main"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 xmlns:a16="http://schemas.microsoft.com/office/drawing/2014/main"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 xmlns:a16="http://schemas.microsoft.com/office/drawing/2014/main"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 xmlns:a16="http://schemas.microsoft.com/office/drawing/2014/main"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 xmlns:a16="http://schemas.microsoft.com/office/drawing/2014/main"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 xmlns:a16="http://schemas.microsoft.com/office/drawing/2014/main"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 xmlns:a16="http://schemas.microsoft.com/office/drawing/2014/main"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 xmlns:a16="http://schemas.microsoft.com/office/drawing/2014/main"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 xmlns:a16="http://schemas.microsoft.com/office/drawing/2014/main"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 xmlns:a16="http://schemas.microsoft.com/office/drawing/2014/main"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 xmlns:a16="http://schemas.microsoft.com/office/drawing/2014/main"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 xmlns:a16="http://schemas.microsoft.com/office/drawing/2014/main"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 xmlns:a16="http://schemas.microsoft.com/office/drawing/2014/main"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 xmlns:a16="http://schemas.microsoft.com/office/drawing/2014/main"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 xmlns:a16="http://schemas.microsoft.com/office/drawing/2014/main"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 xmlns:a16="http://schemas.microsoft.com/office/drawing/2014/main"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 xmlns:a16="http://schemas.microsoft.com/office/drawing/2014/main"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 xmlns:a16="http://schemas.microsoft.com/office/drawing/2014/main"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 xmlns:a16="http://schemas.microsoft.com/office/drawing/2014/main"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 xmlns:a16="http://schemas.microsoft.com/office/drawing/2014/main"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 xmlns:a16="http://schemas.microsoft.com/office/drawing/2014/main"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 xmlns:a16="http://schemas.microsoft.com/office/drawing/2014/main"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 xmlns:a16="http://schemas.microsoft.com/office/drawing/2014/main"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 xmlns:a16="http://schemas.microsoft.com/office/drawing/2014/main"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 xmlns:a16="http://schemas.microsoft.com/office/drawing/2014/main"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 xmlns:a16="http://schemas.microsoft.com/office/drawing/2014/main"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 xmlns:a16="http://schemas.microsoft.com/office/drawing/2014/main"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 xmlns:a16="http://schemas.microsoft.com/office/drawing/2014/main"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 xmlns:a16="http://schemas.microsoft.com/office/drawing/2014/main"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 xmlns:a16="http://schemas.microsoft.com/office/drawing/2014/main"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 xmlns:a16="http://schemas.microsoft.com/office/drawing/2014/main"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 xmlns:a16="http://schemas.microsoft.com/office/drawing/2014/main"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 xmlns:a16="http://schemas.microsoft.com/office/drawing/2014/main"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 xmlns:a16="http://schemas.microsoft.com/office/drawing/2014/main"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 xmlns:a16="http://schemas.microsoft.com/office/drawing/2014/main"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 xmlns:a16="http://schemas.microsoft.com/office/drawing/2014/main"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 xmlns:a16="http://schemas.microsoft.com/office/drawing/2014/main"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 xmlns:a16="http://schemas.microsoft.com/office/drawing/2014/main"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 xmlns:a16="http://schemas.microsoft.com/office/drawing/2014/main"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 xmlns:a16="http://schemas.microsoft.com/office/drawing/2014/main"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 xmlns:a16="http://schemas.microsoft.com/office/drawing/2014/main"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 xmlns:a16="http://schemas.microsoft.com/office/drawing/2014/main"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 xmlns:a16="http://schemas.microsoft.com/office/drawing/2014/main"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 xmlns:a16="http://schemas.microsoft.com/office/drawing/2014/main"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 xmlns:a16="http://schemas.microsoft.com/office/drawing/2014/main"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 xmlns:a16="http://schemas.microsoft.com/office/drawing/2014/main"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招生简章、招生计划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a:t>
            </a:r>
            <a:r>
              <a:rPr lang="zh-CN" altLang="en-US" sz="1600"/>
              <a:t>录取</a:t>
            </a:r>
            <a:r>
              <a:rPr lang="zh-CN" altLang="en-US" sz="1600" smtClean="0"/>
              <a:t>高校（</a:t>
            </a:r>
            <a:r>
              <a:rPr lang="zh-CN" altLang="en-US" sz="1600"/>
              <a:t>专业</a:t>
            </a:r>
            <a:r>
              <a:rPr lang="zh-CN" altLang="en-US" sz="1600" smtClean="0"/>
              <a:t>）包括：需要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a:t>
            </a:r>
            <a:r>
              <a:rPr lang="zh-CN" altLang="en-US" sz="1600">
                <a:solidFill>
                  <a:schemeClr val="accent1"/>
                </a:solidFill>
              </a:rPr>
              <a:t>录取</a:t>
            </a:r>
            <a:r>
              <a:rPr lang="zh-CN" altLang="en-US" sz="1600" smtClean="0">
                <a:solidFill>
                  <a:schemeClr val="accent1"/>
                </a:solidFill>
              </a:rPr>
              <a:t>高校（</a:t>
            </a:r>
            <a:r>
              <a:rPr lang="zh-CN" altLang="en-US" sz="1600">
                <a:solidFill>
                  <a:schemeClr val="accent1"/>
                </a:solidFill>
              </a:rPr>
              <a:t>专业</a:t>
            </a:r>
            <a:r>
              <a:rPr lang="zh-CN" altLang="en-US" sz="1600" smtClean="0">
                <a:solidFill>
                  <a:schemeClr val="accent1"/>
                </a:solidFill>
              </a:rPr>
              <a:t>）为：除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a16="http://schemas.microsoft.com/office/drawing/2014/main" xmlns=""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a16="http://schemas.microsoft.com/office/drawing/2014/main" xmlns=""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a16="http://schemas.microsoft.com/office/drawing/2014/main" xmlns=""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a16="http://schemas.microsoft.com/office/drawing/2014/main" xmlns=""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a16="http://schemas.microsoft.com/office/drawing/2014/main" xmlns=""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a16="http://schemas.microsoft.com/office/drawing/2014/main" xmlns=""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a16="http://schemas.microsoft.com/office/drawing/2014/main" xmlns=""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a16="http://schemas.microsoft.com/office/drawing/2014/main" xmlns=""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a16="http://schemas.microsoft.com/office/drawing/2014/main" xmlns=""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a16="http://schemas.microsoft.com/office/drawing/2014/main" xmlns=""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a16="http://schemas.microsoft.com/office/drawing/2014/main" xmlns=""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a16="http://schemas.microsoft.com/office/drawing/2014/main" xmlns=""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a16="http://schemas.microsoft.com/office/drawing/2014/main" xmlns=""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a16="http://schemas.microsoft.com/office/drawing/2014/main" xmlns=""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a16="http://schemas.microsoft.com/office/drawing/2014/main" xmlns=""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a16="http://schemas.microsoft.com/office/drawing/2014/main" xmlns=""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a16="http://schemas.microsoft.com/office/drawing/2014/main" xmlns=""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a16="http://schemas.microsoft.com/office/drawing/2014/main" xmlns=""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a16="http://schemas.microsoft.com/office/drawing/2014/main" xmlns=""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a16="http://schemas.microsoft.com/office/drawing/2014/main" xmlns=""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a16="http://schemas.microsoft.com/office/drawing/2014/main" xmlns=""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a16="http://schemas.microsoft.com/office/drawing/2014/main" xmlns=""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zh-CN" altLang="en-US" sz="1200" kern="100" smtClean="0">
                <a:hlinkClick r:id="rId3"/>
              </a:rPr>
              <a:t>招生考试报</a:t>
            </a:r>
            <a:r>
              <a:rPr lang="zh-CN" altLang="en-US" sz="1200" kern="100" smtClean="0"/>
              <a:t>（以</a:t>
            </a:r>
            <a:r>
              <a:rPr lang="en-US" altLang="zh-CN" sz="1200" kern="100" smtClean="0"/>
              <a:t>23</a:t>
            </a:r>
            <a:r>
              <a:rPr lang="zh-CN" altLang="en-US" sz="1200" kern="100" smtClean="0"/>
              <a:t>年的为准）</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a16="http://schemas.microsoft.com/office/drawing/2014/main" xmlns=""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 xmlns:a16="http://schemas.microsoft.com/office/drawing/2014/main"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 xmlns:a16="http://schemas.microsoft.com/office/drawing/2014/main"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 xmlns:a16="http://schemas.microsoft.com/office/drawing/2014/main"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 xmlns:a16="http://schemas.microsoft.com/office/drawing/2014/main"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 xmlns:a16="http://schemas.microsoft.com/office/drawing/2014/main"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 xmlns:a16="http://schemas.microsoft.com/office/drawing/2014/main"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 xmlns:a16="http://schemas.microsoft.com/office/drawing/2014/main"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 xmlns:a16="http://schemas.microsoft.com/office/drawing/2014/main"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 xmlns:a16="http://schemas.microsoft.com/office/drawing/2014/main"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 xmlns:a16="http://schemas.microsoft.com/office/drawing/2014/main"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 xmlns:a16="http://schemas.microsoft.com/office/drawing/2014/main"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 xmlns:a16="http://schemas.microsoft.com/office/drawing/2014/main"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 xmlns:a16="http://schemas.microsoft.com/office/drawing/2014/main"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 xmlns:a16="http://schemas.microsoft.com/office/drawing/2014/main"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 xmlns:a16="http://schemas.microsoft.com/office/drawing/2014/main"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 xmlns:a16="http://schemas.microsoft.com/office/drawing/2014/main"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 xmlns:a16="http://schemas.microsoft.com/office/drawing/2014/main"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 xmlns:a16="http://schemas.microsoft.com/office/drawing/2014/main"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 xmlns:a16="http://schemas.microsoft.com/office/drawing/2014/main"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 xmlns:a16="http://schemas.microsoft.com/office/drawing/2014/main"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 xmlns:a16="http://schemas.microsoft.com/office/drawing/2014/main"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 xmlns:a16="http://schemas.microsoft.com/office/drawing/2014/main"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 xmlns:a16="http://schemas.microsoft.com/office/drawing/2014/main"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a16="http://schemas.microsoft.com/office/drawing/2014/main" xmlns=""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a16="http://schemas.microsoft.com/office/drawing/2014/main" xmlns=""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zh-CN" altLang="en-US" sz="1200" kern="100" smtClean="0">
                <a:hlinkClick r:id="rId8"/>
              </a:rPr>
              <a:t>招生考试报</a:t>
            </a:r>
            <a:r>
              <a:rPr lang="zh-CN" altLang="en-US" sz="1200" kern="100" smtClean="0"/>
              <a:t>（以</a:t>
            </a:r>
            <a:r>
              <a:rPr lang="en-US" altLang="zh-CN" sz="1200" kern="100" smtClean="0"/>
              <a:t>23</a:t>
            </a:r>
            <a:r>
              <a:rPr lang="zh-CN" altLang="en-US" sz="1200" kern="100" smtClean="0"/>
              <a:t>年的为准）</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 xmlns:p14="http://schemas.microsoft.com/office/powerpoint/2010/main" xmlns:a16="http://schemas.microsoft.com/office/drawing/2014/main"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档（只有一次投档机会或没有）</a:t>
            </a:r>
            <a:r>
              <a:rPr lang="zh-CN" altLang="en-US" sz="1600" smtClean="0"/>
              <a:t>。单个考生平行志愿单批次中，院校</a:t>
            </a:r>
            <a:r>
              <a:rPr lang="zh-CN" altLang="en-US" sz="1600"/>
              <a:t>无特殊要求的前提</a:t>
            </a:r>
            <a:r>
              <a:rPr lang="zh-CN" altLang="en-US" sz="1600" smtClean="0"/>
              <a:t>下，</a:t>
            </a:r>
            <a:r>
              <a:rPr lang="en-US" altLang="zh-CN" sz="1600" smtClean="0"/>
              <a:t>9</a:t>
            </a:r>
            <a:r>
              <a:rPr lang="zh-CN" altLang="en-US" sz="1600" smtClean="0"/>
              <a:t>个（或</a:t>
            </a:r>
            <a:r>
              <a:rPr lang="en-US" altLang="zh-CN" sz="1600" smtClean="0"/>
              <a:t>6</a:t>
            </a:r>
            <a:r>
              <a:rPr lang="zh-CN" altLang="en-US" sz="1600" smtClean="0"/>
              <a:t>个）学校</a:t>
            </a:r>
            <a:r>
              <a:rPr lang="zh-CN" altLang="en-US" sz="1600" smtClean="0"/>
              <a:t>中只要上</a:t>
            </a:r>
            <a:r>
              <a:rPr lang="en-US" altLang="zh-CN" sz="1600" smtClean="0"/>
              <a:t>1</a:t>
            </a:r>
            <a:r>
              <a:rPr lang="zh-CN" altLang="en-US" sz="1600"/>
              <a:t>个学校的调档线就一定会被</a:t>
            </a:r>
            <a:r>
              <a:rPr lang="zh-CN" altLang="en-US" sz="1600" smtClean="0"/>
              <a:t>调档；</a:t>
            </a:r>
            <a:r>
              <a:rPr lang="zh-CN" altLang="en-US" sz="1600"/>
              <a:t>上线多个则被自然</a:t>
            </a:r>
            <a:r>
              <a:rPr lang="zh-CN" altLang="en-US" sz="1600" smtClean="0"/>
              <a:t>顺序第</a:t>
            </a:r>
            <a:r>
              <a:rPr lang="en-US" altLang="zh-CN" sz="1600"/>
              <a:t>1</a:t>
            </a:r>
            <a:r>
              <a:rPr lang="zh-CN" altLang="en-US" sz="1600" smtClean="0"/>
              <a:t>个</a:t>
            </a:r>
            <a:r>
              <a:rPr lang="zh-CN" altLang="en-US" sz="1600"/>
              <a:t>上线</a:t>
            </a:r>
            <a:r>
              <a:rPr lang="zh-CN" altLang="en-US" sz="1600" smtClean="0"/>
              <a:t>的</a:t>
            </a:r>
            <a:r>
              <a:rPr lang="zh-CN" altLang="en-US" sz="1600"/>
              <a:t>学校</a:t>
            </a:r>
            <a:r>
              <a:rPr lang="zh-CN" altLang="en-US" sz="1600" smtClean="0"/>
              <a:t>调档。</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 xmlns:p14="http://schemas.microsoft.com/office/powerpoint/2010/main" xmlns:a16="http://schemas.microsoft.com/office/drawing/2014/main"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 xmlns:p14="http://schemas.microsoft.com/office/powerpoint/2010/main" xmlns:a16="http://schemas.microsoft.com/office/drawing/2014/main"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 xmlns:p14="http://schemas.microsoft.com/office/powerpoint/2010/main" xmlns:a16="http://schemas.microsoft.com/office/drawing/2014/main"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 xmlns:p14="http://schemas.microsoft.com/office/powerpoint/2010/main" xmlns:a16="http://schemas.microsoft.com/office/drawing/2014/main"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 xmlns:p14="http://schemas.microsoft.com/office/powerpoint/2010/main" xmlns:a16="http://schemas.microsoft.com/office/drawing/2014/main"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 xmlns:p14="http://schemas.microsoft.com/office/powerpoint/2010/main" xmlns:a16="http://schemas.microsoft.com/office/drawing/2014/main"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 xmlns:p14="http://schemas.microsoft.com/office/powerpoint/2010/main" xmlns:a16="http://schemas.microsoft.com/office/drawing/2014/main"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 xmlns:p14="http://schemas.microsoft.com/office/powerpoint/2010/main" xmlns:a16="http://schemas.microsoft.com/office/drawing/2014/main"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 xmlns:p14="http://schemas.microsoft.com/office/powerpoint/2010/main" xmlns:a16="http://schemas.microsoft.com/office/drawing/2014/main"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 xmlns:p14="http://schemas.microsoft.com/office/powerpoint/2010/main" xmlns:a16="http://schemas.microsoft.com/office/drawing/2014/main"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 xmlns:p14="http://schemas.microsoft.com/office/powerpoint/2010/main" xmlns:a16="http://schemas.microsoft.com/office/drawing/2014/main"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 xmlns:p14="http://schemas.microsoft.com/office/powerpoint/2010/main" xmlns:a16="http://schemas.microsoft.com/office/drawing/2014/main"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 xmlns:p14="http://schemas.microsoft.com/office/powerpoint/2010/main" xmlns:a16="http://schemas.microsoft.com/office/drawing/2014/main"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 xmlns:p14="http://schemas.microsoft.com/office/powerpoint/2010/main" xmlns:a16="http://schemas.microsoft.com/office/drawing/2014/main"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 xmlns:p14="http://schemas.microsoft.com/office/powerpoint/2010/main" xmlns:a16="http://schemas.microsoft.com/office/drawing/2014/main"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 xmlns:p14="http://schemas.microsoft.com/office/powerpoint/2010/main" xmlns:a16="http://schemas.microsoft.com/office/drawing/2014/main"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 xmlns:p14="http://schemas.microsoft.com/office/powerpoint/2010/main" xmlns:a16="http://schemas.microsoft.com/office/drawing/2014/main"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 xmlns:p14="http://schemas.microsoft.com/office/powerpoint/2010/main" xmlns:a16="http://schemas.microsoft.com/office/drawing/2014/main"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平行志愿投档规则（第一轮投档，投学校）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a16="http://schemas.microsoft.com/office/drawing/2014/main" xmlns=""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比</a:t>
            </a:r>
            <a:r>
              <a:rPr lang="zh-CN" altLang="en-US" sz="2400" b="1" smtClean="0">
                <a:solidFill>
                  <a:srgbClr val="D4490A"/>
                </a:solidFill>
              </a:rPr>
              <a:t>李四</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a:t>
            </a:r>
            <a:r>
              <a:rPr lang="zh-CN" altLang="en-US" sz="2400" b="1" u="sng" smtClean="0">
                <a:solidFill>
                  <a:sysClr val="windowText" lastClr="000000"/>
                </a:solidFill>
              </a:rPr>
              <a:t>前</a:t>
            </a:r>
            <a:r>
              <a:rPr lang="en-US" altLang="zh-CN" sz="2400" b="1" u="sng" smtClean="0">
                <a:solidFill>
                  <a:sysClr val="windowText" lastClr="000000"/>
                </a:solidFill>
              </a:rPr>
              <a:t>8</a:t>
            </a:r>
            <a:r>
              <a:rPr lang="zh-CN" altLang="en-US" sz="2400" b="1" u="sng" smtClean="0">
                <a:solidFill>
                  <a:sysClr val="windowText" lastClr="000000"/>
                </a:solidFill>
              </a:rPr>
              <a:t>个学校投档名额已满，第</a:t>
            </a:r>
            <a:r>
              <a:rPr lang="en-US" altLang="zh-CN" sz="2400" b="1" u="sng" smtClean="0">
                <a:solidFill>
                  <a:sysClr val="windowText" lastClr="000000"/>
                </a:solidFill>
              </a:rPr>
              <a:t>9</a:t>
            </a:r>
            <a:r>
              <a:rPr lang="zh-CN" altLang="en-US" sz="2400" b="1" u="sng" smtClean="0">
                <a:solidFill>
                  <a:sysClr val="windowText" lastClr="000000"/>
                </a:solidFill>
              </a:rPr>
              <a:t>个还有名额</a:t>
            </a:r>
            <a:endParaRPr lang="en-US" altLang="zh-CN" sz="2400" b="1" u="sng"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李四</a:t>
            </a:r>
            <a:r>
              <a:rPr lang="zh-CN" altLang="en-US" sz="2400" b="1" smtClean="0">
                <a:solidFill>
                  <a:sysClr val="windowText" lastClr="000000"/>
                </a:solidFill>
              </a:rPr>
              <a:t>在同批次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李四</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8.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1186</TotalTime>
  <Words>3598</Words>
  <Application>Microsoft Office PowerPoint</Application>
  <PresentationFormat>宽屏</PresentationFormat>
  <Paragraphs>460</Paragraphs>
  <Slides>32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PowerPoint 演示文稿</vt:lpstr>
      <vt:lpstr>招考信息</vt:lpstr>
      <vt:lpstr>工具介绍</vt:lpstr>
      <vt:lpstr>资料和工具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796</cp:revision>
  <cp:lastPrinted>2022-10-16T16:00:00Z</cp:lastPrinted>
  <dcterms:created xsi:type="dcterms:W3CDTF">2022-10-16T16:00:00Z</dcterms:created>
  <dcterms:modified xsi:type="dcterms:W3CDTF">2023-06-14T03:03:11Z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